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00C49C8-7330-4BFA-89AE-4F8C5ED23085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9C36613-8FAE-47EE-BCEF-D5BEB42D7E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C49C8-7330-4BFA-89AE-4F8C5ED23085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36613-8FAE-47EE-BCEF-D5BEB42D7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C49C8-7330-4BFA-89AE-4F8C5ED23085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36613-8FAE-47EE-BCEF-D5BEB42D7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C49C8-7330-4BFA-89AE-4F8C5ED23085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36613-8FAE-47EE-BCEF-D5BEB42D7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00C49C8-7330-4BFA-89AE-4F8C5ED23085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9C36613-8FAE-47EE-BCEF-D5BEB42D7E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C49C8-7330-4BFA-89AE-4F8C5ED23085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9C36613-8FAE-47EE-BCEF-D5BEB42D7E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C49C8-7330-4BFA-89AE-4F8C5ED23085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9C36613-8FAE-47EE-BCEF-D5BEB42D7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C49C8-7330-4BFA-89AE-4F8C5ED23085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36613-8FAE-47EE-BCEF-D5BEB42D7E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C49C8-7330-4BFA-89AE-4F8C5ED23085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C36613-8FAE-47EE-BCEF-D5BEB42D7E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00C49C8-7330-4BFA-89AE-4F8C5ED23085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9C36613-8FAE-47EE-BCEF-D5BEB42D7E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00C49C8-7330-4BFA-89AE-4F8C5ED23085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9C36613-8FAE-47EE-BCEF-D5BEB42D7E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00C49C8-7330-4BFA-89AE-4F8C5ED23085}" type="datetimeFigureOut">
              <a:rPr lang="en-US" smtClean="0"/>
              <a:pPr/>
              <a:t>8/7/2008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9C36613-8FAE-47EE-BCEF-D5BEB42D7E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Solving the unknown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Three common quadratics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-y</a:t>
            </a:r>
            <a:r>
              <a:rPr lang="en-US" baseline="30000" dirty="0" smtClean="0"/>
              <a:t>2</a:t>
            </a:r>
            <a:r>
              <a:rPr lang="en-US" dirty="0" smtClean="0"/>
              <a:t>=(</a:t>
            </a:r>
            <a:r>
              <a:rPr lang="en-US" dirty="0" err="1" smtClean="0"/>
              <a:t>x+y</a:t>
            </a:r>
            <a:r>
              <a:rPr lang="en-US" dirty="0" smtClean="0"/>
              <a:t>)(x-y)</a:t>
            </a:r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+2xy+y</a:t>
            </a:r>
            <a:r>
              <a:rPr lang="en-US" baseline="30000" dirty="0" smtClean="0"/>
              <a:t>2</a:t>
            </a:r>
            <a:r>
              <a:rPr lang="en-US" dirty="0" smtClean="0"/>
              <a:t>=(</a:t>
            </a:r>
            <a:r>
              <a:rPr lang="en-US" dirty="0" err="1" smtClean="0"/>
              <a:t>x+y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-2xy+y</a:t>
            </a:r>
            <a:r>
              <a:rPr lang="en-US" baseline="30000" dirty="0" smtClean="0"/>
              <a:t>2</a:t>
            </a:r>
            <a:r>
              <a:rPr lang="en-US" dirty="0" smtClean="0"/>
              <a:t>=(x-y)</a:t>
            </a:r>
            <a:r>
              <a:rPr lang="en-US" baseline="30000" dirty="0" smtClean="0"/>
              <a:t>2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r>
              <a:rPr lang="en-US" dirty="0" smtClean="0"/>
              <a:t>Helpful to just memorize these 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Simultaneous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equations with two variables</a:t>
            </a:r>
          </a:p>
          <a:p>
            <a:r>
              <a:rPr lang="en-US" dirty="0" smtClean="0"/>
              <a:t>Write one above the other and see if either variable has the same or opposite coefficients, then add or subtract the two and solve the remaining equation</a:t>
            </a:r>
          </a:p>
          <a:p>
            <a:r>
              <a:rPr lang="en-US" dirty="0" smtClean="0"/>
              <a:t>If the coefficients are not the same you need to multiply one equation by a number that will make them the same and then solve as above.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exactly like an equality, except dividing by negatives switches the 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Log</a:t>
            </a:r>
            <a:r>
              <a:rPr lang="en-US" baseline="-25000" dirty="0" err="1" smtClean="0"/>
              <a:t>x</a:t>
            </a:r>
            <a:r>
              <a:rPr lang="en-US" dirty="0" smtClean="0"/>
              <a:t> y = z really means </a:t>
            </a:r>
            <a:r>
              <a:rPr lang="en-US" dirty="0" err="1" smtClean="0"/>
              <a:t>x</a:t>
            </a:r>
            <a:r>
              <a:rPr lang="en-US" baseline="30000" dirty="0" err="1" smtClean="0"/>
              <a:t>z</a:t>
            </a:r>
            <a:r>
              <a:rPr lang="en-US" dirty="0" smtClean="0"/>
              <a:t> = y</a:t>
            </a:r>
          </a:p>
          <a:p>
            <a:r>
              <a:rPr lang="en-US" dirty="0" smtClean="0"/>
              <a:t>Translate from one side to the other then plug in your answers to check or solve algebraically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Worksheets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has a value</a:t>
            </a:r>
          </a:p>
          <a:p>
            <a:r>
              <a:rPr lang="en-US" dirty="0" smtClean="0"/>
              <a:t>2x+5=11 only has one answer</a:t>
            </a:r>
          </a:p>
          <a:p>
            <a:r>
              <a:rPr lang="en-US" dirty="0" smtClean="0"/>
              <a:t>Two ways to solve</a:t>
            </a:r>
          </a:p>
          <a:p>
            <a:pPr lvl="1"/>
            <a:r>
              <a:rPr lang="en-US" dirty="0" err="1" smtClean="0"/>
              <a:t>Algebraiclly</a:t>
            </a:r>
            <a:endParaRPr lang="en-US" dirty="0" smtClean="0"/>
          </a:p>
          <a:p>
            <a:pPr lvl="1"/>
            <a:r>
              <a:rPr lang="en-US" dirty="0" smtClean="0"/>
              <a:t>Work it </a:t>
            </a:r>
            <a:r>
              <a:rPr lang="en-US" dirty="0" err="1" smtClean="0"/>
              <a:t>backword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do anything you want to an equation as long as you do it to both sides</a:t>
            </a:r>
          </a:p>
          <a:p>
            <a:r>
              <a:rPr lang="en-US" dirty="0" smtClean="0"/>
              <a:t>To solve use order of operations in reverse order</a:t>
            </a:r>
          </a:p>
          <a:p>
            <a:r>
              <a:rPr lang="en-US" dirty="0" smtClean="0"/>
              <a:t>PEMDAS</a:t>
            </a:r>
          </a:p>
          <a:p>
            <a:r>
              <a:rPr lang="en-US" dirty="0" smtClean="0"/>
              <a:t>Add or subtract first, multiply or divide, then do exponents, finally parenthesis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it </a:t>
            </a:r>
            <a:r>
              <a:rPr lang="en-US" dirty="0" err="1" smtClean="0"/>
              <a:t>backwords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Plug middle answer into equation</a:t>
            </a:r>
          </a:p>
          <a:p>
            <a:r>
              <a:rPr lang="en-US" dirty="0" smtClean="0"/>
              <a:t>If your answer is too high try the next smaller choice</a:t>
            </a:r>
          </a:p>
          <a:p>
            <a:r>
              <a:rPr lang="en-US" dirty="0" smtClean="0"/>
              <a:t>If it is too low, try the next highest choice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is given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Substitute the number in for x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Cosmic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in the answer</a:t>
            </a:r>
          </a:p>
          <a:p>
            <a:r>
              <a:rPr lang="en-US" dirty="0" smtClean="0"/>
              <a:t>x doesn’t have a particular value, it could be anything</a:t>
            </a:r>
          </a:p>
          <a:p>
            <a:r>
              <a:rPr lang="en-US" dirty="0" smtClean="0"/>
              <a:t>2 ways to solve</a:t>
            </a:r>
          </a:p>
          <a:p>
            <a:pPr lvl="1"/>
            <a:r>
              <a:rPr lang="en-US" dirty="0" smtClean="0"/>
              <a:t>Translate the words to an equation or expression</a:t>
            </a:r>
          </a:p>
          <a:p>
            <a:pPr lvl="1"/>
            <a:r>
              <a:rPr lang="en-US" dirty="0" smtClean="0"/>
              <a:t>substitution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by writing two sets of parenthesis</a:t>
            </a:r>
          </a:p>
          <a:p>
            <a:r>
              <a:rPr lang="en-US" dirty="0" smtClean="0"/>
              <a:t>Place an x as the first term in each</a:t>
            </a:r>
          </a:p>
          <a:p>
            <a:r>
              <a:rPr lang="en-US" dirty="0" smtClean="0"/>
              <a:t>The second term in each set of parenthesis must have </a:t>
            </a:r>
          </a:p>
          <a:p>
            <a:pPr lvl="1"/>
            <a:r>
              <a:rPr lang="en-US" dirty="0" smtClean="0"/>
              <a:t>a product that equals the last term of the expression given</a:t>
            </a:r>
          </a:p>
          <a:p>
            <a:pPr lvl="1"/>
            <a:r>
              <a:rPr lang="en-US" dirty="0" smtClean="0"/>
              <a:t>A sum that equals the coefficient of the second term of the given expression</a:t>
            </a:r>
          </a:p>
          <a:p>
            <a:pPr lvl="1">
              <a:buNone/>
            </a:pPr>
            <a:r>
              <a:rPr lang="en-US" sz="3200" dirty="0" smtClean="0"/>
              <a:t>Last add your signs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Signs in the factoring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all signs in the equation are positive add plus signs in the parenthesis</a:t>
            </a:r>
          </a:p>
          <a:p>
            <a:r>
              <a:rPr lang="en-US" dirty="0" smtClean="0"/>
              <a:t>If the first sign is negative and the second is positive add minus signs to both sets of parenthesis</a:t>
            </a:r>
          </a:p>
          <a:p>
            <a:r>
              <a:rPr lang="en-US" dirty="0" smtClean="0"/>
              <a:t>If both are negative then you have one plus and one minus, you must decide where each goes and the middle sign usually goes with the larger factor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solutions are the opposite sign of the factors</a:t>
            </a:r>
          </a:p>
          <a:p>
            <a:r>
              <a:rPr lang="en-US" dirty="0" smtClean="0"/>
              <a:t>Coefficients in front of 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Factor this number out front(divide all coefficients by this number)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367</TotalTime>
  <Words>407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Algebra</vt:lpstr>
      <vt:lpstr>Basic Equation</vt:lpstr>
      <vt:lpstr>Algebraically</vt:lpstr>
      <vt:lpstr>Work it backwords</vt:lpstr>
      <vt:lpstr>X is given</vt:lpstr>
      <vt:lpstr>Cosmic problems </vt:lpstr>
      <vt:lpstr>Factoring</vt:lpstr>
      <vt:lpstr>Signs in the factoring problems</vt:lpstr>
      <vt:lpstr>Slide 9</vt:lpstr>
      <vt:lpstr> Three common quadratics</vt:lpstr>
      <vt:lpstr>Simultaneous Equations</vt:lpstr>
      <vt:lpstr>Inequalities</vt:lpstr>
      <vt:lpstr>Logarithms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Matt LeaTrea</dc:creator>
  <cp:lastModifiedBy>Matt LeaTrea</cp:lastModifiedBy>
  <cp:revision>39</cp:revision>
  <dcterms:created xsi:type="dcterms:W3CDTF">2008-07-11T14:49:20Z</dcterms:created>
  <dcterms:modified xsi:type="dcterms:W3CDTF">2008-08-07T14:15:43Z</dcterms:modified>
</cp:coreProperties>
</file>