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6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CCC459E-46BF-4E84-BB4B-727D6E09CA80}" type="datetimeFigureOut">
              <a:rPr lang="en-US" smtClean="0"/>
              <a:pPr/>
              <a:t>8/7/2008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EFA3ACF-7212-446E-8719-6FA3BF41C24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CC459E-46BF-4E84-BB4B-727D6E09CA80}" type="datetimeFigureOut">
              <a:rPr lang="en-US" smtClean="0"/>
              <a:pPr/>
              <a:t>8/7/2008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CC459E-46BF-4E84-BB4B-727D6E09CA80}" type="datetimeFigureOut">
              <a:rPr lang="en-US" smtClean="0"/>
              <a:pPr/>
              <a:t>8/7/2008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CC459E-46BF-4E84-BB4B-727D6E09CA80}" type="datetimeFigureOut">
              <a:rPr lang="en-US" smtClean="0"/>
              <a:pPr/>
              <a:t>8/7/2008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CC459E-46BF-4E84-BB4B-727D6E09CA80}" type="datetimeFigureOut">
              <a:rPr lang="en-US" smtClean="0"/>
              <a:pPr/>
              <a:t>8/7/2008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EFA3ACF-7212-446E-8719-6FA3BF41C2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CC459E-46BF-4E84-BB4B-727D6E09CA80}" type="datetimeFigureOut">
              <a:rPr lang="en-US" smtClean="0"/>
              <a:pPr/>
              <a:t>8/7/2008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CC459E-46BF-4E84-BB4B-727D6E09CA80}" type="datetimeFigureOut">
              <a:rPr lang="en-US" smtClean="0"/>
              <a:pPr/>
              <a:t>8/7/2008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CC459E-46BF-4E84-BB4B-727D6E09CA80}" type="datetimeFigureOut">
              <a:rPr lang="en-US" smtClean="0"/>
              <a:pPr/>
              <a:t>8/7/2008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C459E-46BF-4E84-BB4B-727D6E09CA80}" type="datetimeFigureOut">
              <a:rPr lang="en-US" smtClean="0"/>
              <a:pPr/>
              <a:t>8/7/2008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CC459E-46BF-4E84-BB4B-727D6E09CA80}" type="datetimeFigureOut">
              <a:rPr lang="en-US" smtClean="0"/>
              <a:pPr/>
              <a:t>8/7/2008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CC459E-46BF-4E84-BB4B-727D6E09CA80}" type="datetimeFigureOut">
              <a:rPr lang="en-US" smtClean="0"/>
              <a:pPr/>
              <a:t>8/7/2008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A3ACF-7212-446E-8719-6FA3BF41C2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CCC459E-46BF-4E84-BB4B-727D6E09CA80}" type="datetimeFigureOut">
              <a:rPr lang="en-US" smtClean="0"/>
              <a:pPr/>
              <a:t>8/7/2008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EFA3ACF-7212-446E-8719-6FA3BF41C24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AST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Geometry</a:t>
            </a:r>
            <a:endParaRPr lang="en-US" dirty="0"/>
          </a:p>
        </p:txBody>
      </p:sp>
      <p:sp>
        <p:nvSpPr>
          <p:cNvPr id="3" name="Content Placeholder 2"/>
          <p:cNvSpPr>
            <a:spLocks noGrp="1"/>
          </p:cNvSpPr>
          <p:nvPr>
            <p:ph idx="1"/>
          </p:nvPr>
        </p:nvSpPr>
        <p:spPr/>
        <p:txBody>
          <a:bodyPr/>
          <a:lstStyle/>
          <a:p>
            <a:r>
              <a:rPr lang="en-US" dirty="0" smtClean="0"/>
              <a:t>24 questions</a:t>
            </a:r>
          </a:p>
          <a:p>
            <a:pPr lvl="1"/>
            <a:r>
              <a:rPr lang="en-US" dirty="0" smtClean="0"/>
              <a:t>14 plane geometry</a:t>
            </a:r>
          </a:p>
          <a:p>
            <a:pPr lvl="1"/>
            <a:r>
              <a:rPr lang="en-US" dirty="0" smtClean="0"/>
              <a:t>9 coordinate geometry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Trigonometry</a:t>
            </a:r>
            <a:endParaRPr lang="en-US" dirty="0"/>
          </a:p>
        </p:txBody>
      </p:sp>
      <p:sp>
        <p:nvSpPr>
          <p:cNvPr id="3" name="Content Placeholder 2"/>
          <p:cNvSpPr>
            <a:spLocks noGrp="1"/>
          </p:cNvSpPr>
          <p:nvPr>
            <p:ph idx="1"/>
          </p:nvPr>
        </p:nvSpPr>
        <p:spPr/>
        <p:txBody>
          <a:bodyPr/>
          <a:lstStyle/>
          <a:p>
            <a:r>
              <a:rPr lang="en-US" dirty="0" smtClean="0"/>
              <a:t>4 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 taking strategies</a:t>
            </a:r>
            <a:endParaRPr lang="en-US" dirty="0"/>
          </a:p>
        </p:txBody>
      </p:sp>
      <p:sp>
        <p:nvSpPr>
          <p:cNvPr id="3" name="Content Placeholder 2"/>
          <p:cNvSpPr>
            <a:spLocks noGrp="1"/>
          </p:cNvSpPr>
          <p:nvPr>
            <p:ph idx="1"/>
          </p:nvPr>
        </p:nvSpPr>
        <p:spPr/>
        <p:txBody>
          <a:bodyPr/>
          <a:lstStyle/>
          <a:p>
            <a:r>
              <a:rPr lang="en-US" dirty="0" smtClean="0"/>
              <a:t>“Triage”</a:t>
            </a:r>
          </a:p>
          <a:p>
            <a:r>
              <a:rPr lang="en-US" dirty="0" smtClean="0"/>
              <a:t>Process of elimination (POE )</a:t>
            </a:r>
          </a:p>
          <a:p>
            <a:pPr lvl="1"/>
            <a:r>
              <a:rPr lang="en-US" dirty="0" smtClean="0"/>
              <a:t>Guessing</a:t>
            </a:r>
          </a:p>
          <a:p>
            <a:pPr lvl="1"/>
            <a:r>
              <a:rPr lang="en-US" dirty="0" err="1" smtClean="0"/>
              <a:t>Ballparking</a:t>
            </a:r>
            <a:endParaRPr lang="en-US" dirty="0" smtClean="0"/>
          </a:p>
          <a:p>
            <a:r>
              <a:rPr lang="en-US" dirty="0" smtClean="0"/>
              <a:t>Read the question carefully, break it into pieces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amond(in)">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“Triage”</a:t>
            </a:r>
            <a:endParaRPr lang="en-US" dirty="0"/>
          </a:p>
        </p:txBody>
      </p:sp>
      <p:sp>
        <p:nvSpPr>
          <p:cNvPr id="3" name="Content Placeholder 2"/>
          <p:cNvSpPr>
            <a:spLocks noGrp="1"/>
          </p:cNvSpPr>
          <p:nvPr>
            <p:ph idx="1"/>
          </p:nvPr>
        </p:nvSpPr>
        <p:spPr/>
        <p:txBody>
          <a:bodyPr/>
          <a:lstStyle/>
          <a:p>
            <a:r>
              <a:rPr lang="en-US" dirty="0" smtClean="0"/>
              <a:t>In simple terms go through the test twice.  Do any problems you know and can solve right away first.  Then go back to the multiple step or more difficult problems.</a:t>
            </a:r>
          </a:p>
          <a:p>
            <a:r>
              <a:rPr lang="en-US" dirty="0" smtClean="0"/>
              <a:t>It is okay to skip problems!!!!!  Just make sure you fill in a guess before time runs out.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Elimination</a:t>
            </a:r>
            <a:endParaRPr lang="en-US" dirty="0"/>
          </a:p>
        </p:txBody>
      </p:sp>
      <p:sp>
        <p:nvSpPr>
          <p:cNvPr id="3" name="Content Placeholder 2"/>
          <p:cNvSpPr>
            <a:spLocks noGrp="1"/>
          </p:cNvSpPr>
          <p:nvPr>
            <p:ph idx="1"/>
          </p:nvPr>
        </p:nvSpPr>
        <p:spPr/>
        <p:txBody>
          <a:bodyPr/>
          <a:lstStyle/>
          <a:p>
            <a:r>
              <a:rPr lang="en-US" dirty="0" smtClean="0"/>
              <a:t>There are five choices available on each question.</a:t>
            </a:r>
          </a:p>
          <a:p>
            <a:r>
              <a:rPr lang="en-US" dirty="0" smtClean="0"/>
              <a:t>In most cases at least two options can be eliminated immediately.</a:t>
            </a:r>
          </a:p>
          <a:p>
            <a:r>
              <a:rPr lang="en-US" dirty="0" smtClean="0"/>
              <a:t>This increases the chances of getting it correct from 20% to 33.3%, much better odds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choices</a:t>
            </a:r>
            <a:endParaRPr lang="en-US" dirty="0"/>
          </a:p>
        </p:txBody>
      </p:sp>
      <p:sp>
        <p:nvSpPr>
          <p:cNvPr id="3" name="Content Placeholder 2"/>
          <p:cNvSpPr>
            <a:spLocks noGrp="1"/>
          </p:cNvSpPr>
          <p:nvPr>
            <p:ph idx="1"/>
          </p:nvPr>
        </p:nvSpPr>
        <p:spPr/>
        <p:txBody>
          <a:bodyPr/>
          <a:lstStyle/>
          <a:p>
            <a:r>
              <a:rPr lang="en-US" dirty="0" smtClean="0"/>
              <a:t>Quick checks</a:t>
            </a:r>
          </a:p>
          <a:p>
            <a:pPr lvl="1"/>
            <a:r>
              <a:rPr lang="en-US" dirty="0" smtClean="0"/>
              <a:t>Look at the degree of the variables</a:t>
            </a:r>
          </a:p>
          <a:p>
            <a:pPr lvl="1"/>
            <a:r>
              <a:rPr lang="en-US" dirty="0" smtClean="0"/>
              <a:t>Pay attention to your vocabulary</a:t>
            </a:r>
          </a:p>
          <a:p>
            <a:pPr lvl="1">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Eliminating choices</a:t>
            </a:r>
            <a:endParaRPr lang="en-US" dirty="0"/>
          </a:p>
        </p:txBody>
      </p:sp>
      <p:sp>
        <p:nvSpPr>
          <p:cNvPr id="3" name="Content Placeholder 2"/>
          <p:cNvSpPr>
            <a:spLocks noGrp="1"/>
          </p:cNvSpPr>
          <p:nvPr>
            <p:ph idx="1"/>
          </p:nvPr>
        </p:nvSpPr>
        <p:spPr/>
        <p:txBody>
          <a:bodyPr/>
          <a:lstStyle/>
          <a:p>
            <a:r>
              <a:rPr lang="en-US" dirty="0" smtClean="0"/>
              <a:t>Ballpark answers</a:t>
            </a:r>
          </a:p>
          <a:p>
            <a:pPr lvl="1"/>
            <a:r>
              <a:rPr lang="en-US" dirty="0" smtClean="0"/>
              <a:t>Do some quick mental math using estimation</a:t>
            </a:r>
          </a:p>
          <a:p>
            <a:pPr lvl="1"/>
            <a:r>
              <a:rPr lang="en-US" dirty="0" smtClean="0"/>
              <a:t>This will not work for all of the problems, watch for those with multiple steps, the writers of the ACT use partial answers as options.  If you know how to do part of the problem and the answer is there eliminate it as a correct solution.</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checkerboard(across)">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heckerboard(across)">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all else fails, it is usually beneficial statistically to pick a letter, any one and use it on all your pure guesses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Mathematics test</a:t>
            </a:r>
            <a:endParaRPr lang="en-US" dirty="0"/>
          </a:p>
        </p:txBody>
      </p:sp>
      <p:sp>
        <p:nvSpPr>
          <p:cNvPr id="3" name="Content Placeholder 2"/>
          <p:cNvSpPr>
            <a:spLocks noGrp="1"/>
          </p:cNvSpPr>
          <p:nvPr>
            <p:ph idx="1"/>
          </p:nvPr>
        </p:nvSpPr>
        <p:spPr/>
        <p:txBody>
          <a:bodyPr/>
          <a:lstStyle/>
          <a:p>
            <a:r>
              <a:rPr lang="en-US" dirty="0" smtClean="0"/>
              <a:t>60 questions in 60 minutes</a:t>
            </a:r>
          </a:p>
          <a:p>
            <a:r>
              <a:rPr lang="en-US" dirty="0" smtClean="0"/>
              <a:t>Covers</a:t>
            </a:r>
          </a:p>
          <a:p>
            <a:pPr lvl="1"/>
            <a:r>
              <a:rPr lang="en-US" dirty="0" err="1" smtClean="0"/>
              <a:t>Alegebra</a:t>
            </a:r>
            <a:endParaRPr lang="en-US" dirty="0" smtClean="0"/>
          </a:p>
          <a:p>
            <a:pPr lvl="1"/>
            <a:r>
              <a:rPr lang="en-US" dirty="0" smtClean="0"/>
              <a:t>Geometry</a:t>
            </a:r>
          </a:p>
          <a:p>
            <a:pPr lvl="1"/>
            <a:r>
              <a:rPr lang="en-US" dirty="0" smtClean="0"/>
              <a:t>Adv. Algebra</a:t>
            </a:r>
          </a:p>
          <a:p>
            <a:pPr lvl="1"/>
            <a:r>
              <a:rPr lang="en-US" dirty="0" smtClean="0"/>
              <a:t>Trigonometry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a:t>
            </a:r>
            <a:endParaRPr lang="en-US" dirty="0"/>
          </a:p>
        </p:txBody>
      </p:sp>
      <p:sp>
        <p:nvSpPr>
          <p:cNvPr id="3" name="Content Placeholder 2"/>
          <p:cNvSpPr>
            <a:spLocks noGrp="1"/>
          </p:cNvSpPr>
          <p:nvPr>
            <p:ph idx="1"/>
          </p:nvPr>
        </p:nvSpPr>
        <p:spPr/>
        <p:txBody>
          <a:bodyPr/>
          <a:lstStyle/>
          <a:p>
            <a:r>
              <a:rPr lang="en-US" dirty="0" smtClean="0"/>
              <a:t>33 questions</a:t>
            </a:r>
          </a:p>
          <a:p>
            <a:pPr lvl="1"/>
            <a:r>
              <a:rPr lang="en-US" dirty="0" smtClean="0"/>
              <a:t>14 pre algebra</a:t>
            </a:r>
          </a:p>
          <a:p>
            <a:pPr lvl="1"/>
            <a:r>
              <a:rPr lang="en-US" dirty="0" smtClean="0"/>
              <a:t>10 elementary algebra</a:t>
            </a:r>
          </a:p>
          <a:p>
            <a:pPr lvl="1"/>
            <a:r>
              <a:rPr lang="en-US" dirty="0" smtClean="0"/>
              <a:t>9 intermediate algebra</a:t>
            </a:r>
          </a:p>
          <a:p>
            <a:pPr lvl="1">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270</TotalTime>
  <Words>263</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AST </vt:lpstr>
      <vt:lpstr>General test taking strategies</vt:lpstr>
      <vt:lpstr>“Triage”</vt:lpstr>
      <vt:lpstr>Process of Elimination</vt:lpstr>
      <vt:lpstr>Eliminating choices</vt:lpstr>
      <vt:lpstr>Eliminating choices</vt:lpstr>
      <vt:lpstr>Slide 7</vt:lpstr>
      <vt:lpstr>The Mathematics test</vt:lpstr>
      <vt:lpstr>Algebra</vt:lpstr>
      <vt:lpstr>Geometry</vt:lpstr>
      <vt:lpstr>Trigonometry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 </dc:title>
  <dc:creator>Matt LeaTrea</dc:creator>
  <cp:lastModifiedBy>Matt LeaTrea</cp:lastModifiedBy>
  <cp:revision>10</cp:revision>
  <dcterms:created xsi:type="dcterms:W3CDTF">2008-06-24T14:06:06Z</dcterms:created>
  <dcterms:modified xsi:type="dcterms:W3CDTF">2008-08-07T14:18:03Z</dcterms:modified>
</cp:coreProperties>
</file>