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D9DCF3-466B-4D2E-844A-E0BBDEDDE4E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76606D-3042-45A4-B1E1-5F934E00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Mathematics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139</a:t>
            </a:r>
          </a:p>
          <a:p>
            <a:r>
              <a:rPr lang="en-US" dirty="0" smtClean="0"/>
              <a:t>Percentage shortcuts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and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Real numbers</a:t>
            </a:r>
          </a:p>
          <a:p>
            <a:r>
              <a:rPr lang="en-US" dirty="0" smtClean="0"/>
              <a:t>Rational numbers</a:t>
            </a:r>
          </a:p>
          <a:p>
            <a:r>
              <a:rPr lang="en-US" dirty="0" smtClean="0"/>
              <a:t>Irrational numbers</a:t>
            </a:r>
          </a:p>
          <a:p>
            <a:r>
              <a:rPr lang="en-US" dirty="0" smtClean="0"/>
              <a:t>Integers</a:t>
            </a:r>
          </a:p>
          <a:p>
            <a:r>
              <a:rPr lang="en-US" dirty="0" smtClean="0"/>
              <a:t>Positive and Negative numbers</a:t>
            </a:r>
          </a:p>
          <a:p>
            <a:r>
              <a:rPr lang="en-US" dirty="0" smtClean="0"/>
              <a:t>Even and odd numbers</a:t>
            </a:r>
          </a:p>
          <a:p>
            <a:r>
              <a:rPr lang="en-US" dirty="0" smtClean="0"/>
              <a:t>Digits</a:t>
            </a:r>
          </a:p>
          <a:p>
            <a:r>
              <a:rPr lang="en-US" dirty="0" smtClean="0"/>
              <a:t>Prime numbers</a:t>
            </a:r>
          </a:p>
          <a:p>
            <a:r>
              <a:rPr lang="en-US" dirty="0" smtClean="0"/>
              <a:t>Absolute Value</a:t>
            </a:r>
          </a:p>
          <a:p>
            <a:r>
              <a:rPr lang="en-US" dirty="0" smtClean="0"/>
              <a:t>Variables and coefficients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</a:t>
            </a:r>
            <a:r>
              <a:rPr lang="en-US" dirty="0" smtClean="0"/>
              <a:t>109</a:t>
            </a:r>
            <a:endParaRPr lang="en-US" dirty="0" smtClean="0"/>
          </a:p>
          <a:p>
            <a:r>
              <a:rPr lang="en-US" dirty="0" smtClean="0"/>
              <a:t>Divisibility rules 1-7</a:t>
            </a:r>
          </a:p>
          <a:p>
            <a:r>
              <a:rPr lang="en-US" dirty="0" smtClean="0"/>
              <a:t>Factors and Multiples</a:t>
            </a:r>
          </a:p>
          <a:p>
            <a:r>
              <a:rPr lang="en-US" dirty="0" smtClean="0"/>
              <a:t>Standard Symbols</a:t>
            </a:r>
          </a:p>
          <a:p>
            <a:r>
              <a:rPr lang="en-US" dirty="0" smtClean="0"/>
              <a:t>Exponents</a:t>
            </a:r>
          </a:p>
          <a:p>
            <a:r>
              <a:rPr lang="en-US" dirty="0" smtClean="0"/>
              <a:t>Radicals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Decimals</a:t>
            </a:r>
          </a:p>
          <a:p>
            <a:r>
              <a:rPr lang="en-US" dirty="0" smtClean="0"/>
              <a:t>Ratios</a:t>
            </a:r>
          </a:p>
          <a:p>
            <a:r>
              <a:rPr lang="en-US" dirty="0" smtClean="0"/>
              <a:t>Percentages</a:t>
            </a:r>
          </a:p>
          <a:p>
            <a:r>
              <a:rPr lang="en-US" dirty="0" smtClean="0"/>
              <a:t>Averages</a:t>
            </a:r>
          </a:p>
          <a:p>
            <a:r>
              <a:rPr lang="en-US" dirty="0" smtClean="0"/>
              <a:t>Charts and Graphs</a:t>
            </a:r>
          </a:p>
          <a:p>
            <a:r>
              <a:rPr lang="en-US" dirty="0" smtClean="0"/>
              <a:t>Combinations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PEMDAS</a:t>
            </a:r>
          </a:p>
          <a:p>
            <a:r>
              <a:rPr lang="en-US" dirty="0" smtClean="0"/>
              <a:t>Associative law</a:t>
            </a:r>
          </a:p>
          <a:p>
            <a:r>
              <a:rPr lang="en-US" dirty="0" smtClean="0"/>
              <a:t>Distributive law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Numerator/Denominator</a:t>
            </a:r>
          </a:p>
          <a:p>
            <a:r>
              <a:rPr lang="en-US" dirty="0" smtClean="0"/>
              <a:t>Reducing </a:t>
            </a:r>
          </a:p>
          <a:p>
            <a:r>
              <a:rPr lang="en-US" dirty="0" smtClean="0"/>
              <a:t>Comparing</a:t>
            </a:r>
          </a:p>
          <a:p>
            <a:r>
              <a:rPr lang="en-US" dirty="0" smtClean="0"/>
              <a:t>Bowtie method</a:t>
            </a:r>
          </a:p>
          <a:p>
            <a:r>
              <a:rPr lang="en-US" dirty="0" smtClean="0"/>
              <a:t>Adding and subtracting</a:t>
            </a:r>
          </a:p>
          <a:p>
            <a:r>
              <a:rPr lang="en-US" dirty="0" smtClean="0"/>
              <a:t>Multiplying</a:t>
            </a:r>
          </a:p>
          <a:p>
            <a:r>
              <a:rPr lang="en-US" dirty="0" smtClean="0"/>
              <a:t>Dividing</a:t>
            </a:r>
          </a:p>
          <a:p>
            <a:r>
              <a:rPr lang="en-US" dirty="0" smtClean="0"/>
              <a:t>Converting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and subtracting</a:t>
            </a:r>
          </a:p>
          <a:p>
            <a:r>
              <a:rPr lang="en-US" dirty="0" smtClean="0"/>
              <a:t>Multiplying</a:t>
            </a:r>
          </a:p>
          <a:p>
            <a:r>
              <a:rPr lang="en-US" dirty="0" smtClean="0"/>
              <a:t>Dividing</a:t>
            </a:r>
          </a:p>
          <a:p>
            <a:r>
              <a:rPr lang="en-US" dirty="0" smtClean="0"/>
              <a:t>Scientific Notation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Extremes</a:t>
            </a:r>
          </a:p>
          <a:p>
            <a:r>
              <a:rPr lang="en-US" dirty="0" smtClean="0"/>
              <a:t>Cross multiply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101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Basic Mathematics Questions</vt:lpstr>
      <vt:lpstr>Basic Terms</vt:lpstr>
      <vt:lpstr>Basic Operations</vt:lpstr>
      <vt:lpstr>Slide 4</vt:lpstr>
      <vt:lpstr>Arithmetic</vt:lpstr>
      <vt:lpstr>Order of Operation</vt:lpstr>
      <vt:lpstr>Fractions</vt:lpstr>
      <vt:lpstr>Decimals</vt:lpstr>
      <vt:lpstr>Ratios</vt:lpstr>
      <vt:lpstr>Percentages</vt:lpstr>
      <vt:lpstr>Averages</vt:lpstr>
      <vt:lpstr>Charts and Graphs</vt:lpstr>
      <vt:lpstr>Combinations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LeaTrea</dc:creator>
  <cp:lastModifiedBy>Tech Dept</cp:lastModifiedBy>
  <cp:revision>8</cp:revision>
  <dcterms:created xsi:type="dcterms:W3CDTF">2008-06-24T18:36:29Z</dcterms:created>
  <dcterms:modified xsi:type="dcterms:W3CDTF">2009-12-03T13:50:08Z</dcterms:modified>
</cp:coreProperties>
</file>