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7400BF-AF59-467E-B2FE-8F0D94B1D0A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13BBB54-5543-4E51-9A89-51566B18D24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0BF-AF59-467E-B2FE-8F0D94B1D0A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BB54-5543-4E51-9A89-51566B18D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0BF-AF59-467E-B2FE-8F0D94B1D0A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BB54-5543-4E51-9A89-51566B18D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0BF-AF59-467E-B2FE-8F0D94B1D0A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BB54-5543-4E51-9A89-51566B18D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0BF-AF59-467E-B2FE-8F0D94B1D0A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BB54-5543-4E51-9A89-51566B18D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0BF-AF59-467E-B2FE-8F0D94B1D0A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BB54-5543-4E51-9A89-51566B18D2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0BF-AF59-467E-B2FE-8F0D94B1D0A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BB54-5543-4E51-9A89-51566B18D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0BF-AF59-467E-B2FE-8F0D94B1D0A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BB54-5543-4E51-9A89-51566B18D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0BF-AF59-467E-B2FE-8F0D94B1D0A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BB54-5543-4E51-9A89-51566B18D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0BF-AF59-467E-B2FE-8F0D94B1D0A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BB54-5543-4E51-9A89-51566B18D24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0BF-AF59-467E-B2FE-8F0D94B1D0A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BB54-5543-4E51-9A89-51566B18D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7400BF-AF59-467E-B2FE-8F0D94B1D0AA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13BBB54-5543-4E51-9A89-51566B18D2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Cellular Structure and Function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</a:p>
          <a:p>
            <a:r>
              <a:rPr lang="en-US" dirty="0" smtClean="0"/>
              <a:t>B2.4, B2.4g, B2.4h, B2.4i, B2.5, B2.5g, B2.5h, B2.5i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4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Late 1500’s first microscopes were invented</a:t>
            </a:r>
          </a:p>
          <a:p>
            <a:r>
              <a:rPr lang="en-US" dirty="0" smtClean="0"/>
              <a:t>1665 Robert Hooke looked at cork under a microscope, once had been living plant material, he discovered that it looked to have been made of several chambers, he named them cells</a:t>
            </a:r>
          </a:p>
          <a:p>
            <a:r>
              <a:rPr lang="en-US" dirty="0" smtClean="0"/>
              <a:t>Anton Van Leeuwenhoek also looked under a microscope at water samples and found living organisms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7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</a:t>
            </a:r>
            <a:r>
              <a:rPr lang="en-US" dirty="0" smtClean="0"/>
              <a:t>						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143000"/>
            <a:ext cx="6777317" cy="3508977"/>
          </a:xfrm>
        </p:spPr>
        <p:txBody>
          <a:bodyPr/>
          <a:lstStyle/>
          <a:p>
            <a:r>
              <a:rPr lang="en-US" dirty="0" smtClean="0"/>
              <a:t>This led other scientists to observe other things under a microscope</a:t>
            </a:r>
          </a:p>
          <a:p>
            <a:r>
              <a:rPr lang="en-US" dirty="0" smtClean="0"/>
              <a:t>All of these led scientists to believe life is cellular</a:t>
            </a:r>
          </a:p>
        </p:txBody>
      </p:sp>
      <p:pic>
        <p:nvPicPr>
          <p:cNvPr id="6" name="Picture 2" descr="C:\Users\autumnleatrea\AppData\Local\Microsoft\Windows\Temporary Internet Files\Content.IE5\PWOPIXPN\MP90039020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2350093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utumnleatrea\AppData\Local\Microsoft\Windows\Temporary Internet Files\Content.IE5\7P8WO9E2\MP9003902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3337814"/>
            <a:ext cx="2371102" cy="169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7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 </a:t>
            </a:r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6777317" cy="3508977"/>
          </a:xfrm>
        </p:spPr>
        <p:txBody>
          <a:bodyPr/>
          <a:lstStyle/>
          <a:p>
            <a:pPr lvl="1"/>
            <a:r>
              <a:rPr lang="en-US" dirty="0"/>
              <a:t>All Living things are made up of </a:t>
            </a:r>
            <a:r>
              <a:rPr lang="en-US" dirty="0" smtClean="0"/>
              <a:t>cells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Cells are the basic unit of Structure and function in living things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New cells are produced from existing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8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28910" cy="801136"/>
          </a:xfrm>
        </p:spPr>
        <p:txBody>
          <a:bodyPr/>
          <a:lstStyle/>
          <a:p>
            <a:r>
              <a:rPr lang="en-US" dirty="0" smtClean="0"/>
              <a:t>Microscopes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2416" y="1828800"/>
            <a:ext cx="3529584" cy="39776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Light Microscopes</a:t>
            </a:r>
          </a:p>
          <a:p>
            <a:pPr lvl="1"/>
            <a:r>
              <a:rPr lang="en-US" dirty="0" smtClean="0"/>
              <a:t>Can only see things larger than 1 millionth of a meter</a:t>
            </a:r>
          </a:p>
          <a:p>
            <a:pPr lvl="1"/>
            <a:r>
              <a:rPr lang="en-US" dirty="0" smtClean="0"/>
              <a:t>Usually uses light and two lenses to enlarge image</a:t>
            </a:r>
          </a:p>
          <a:p>
            <a:pPr lvl="1"/>
            <a:r>
              <a:rPr lang="en-US" dirty="0" smtClean="0"/>
              <a:t>Objective lens magnifies image, usually there are more than one</a:t>
            </a:r>
          </a:p>
          <a:p>
            <a:pPr lvl="1"/>
            <a:r>
              <a:rPr lang="en-US" dirty="0" smtClean="0"/>
              <a:t>Ocular lens magnifies more</a:t>
            </a:r>
          </a:p>
          <a:p>
            <a:pPr lvl="1"/>
            <a:r>
              <a:rPr lang="en-US" dirty="0" smtClean="0"/>
              <a:t>Are only able to do at best magnifications of 1000 times</a:t>
            </a:r>
          </a:p>
          <a:p>
            <a:pPr lvl="1"/>
            <a:r>
              <a:rPr lang="en-US" dirty="0" smtClean="0"/>
              <a:t>Some cells need to be stained or dyed to be seen on microscopes</a:t>
            </a:r>
          </a:p>
          <a:p>
            <a:pPr lvl="1"/>
            <a:r>
              <a:rPr lang="en-US" dirty="0" smtClean="0"/>
              <a:t>Many developments have been made in fluorescence microscopy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pPr lvl="4"/>
            <a:r>
              <a:rPr lang="en-US" dirty="0" smtClean="0"/>
              <a:t>Ocular lens</a:t>
            </a:r>
          </a:p>
          <a:p>
            <a:endParaRPr lang="en-US" dirty="0" smtClean="0"/>
          </a:p>
          <a:p>
            <a:endParaRPr lang="en-US" dirty="0"/>
          </a:p>
          <a:p>
            <a:pPr lvl="6"/>
            <a:r>
              <a:rPr lang="en-US" dirty="0" err="1" smtClean="0"/>
              <a:t>Obejective</a:t>
            </a:r>
            <a:r>
              <a:rPr lang="en-US" dirty="0" smtClean="0"/>
              <a:t> lens</a:t>
            </a:r>
            <a:endParaRPr lang="en-US" dirty="0"/>
          </a:p>
        </p:txBody>
      </p:sp>
      <p:pic>
        <p:nvPicPr>
          <p:cNvPr id="3074" name="Picture 2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43200"/>
            <a:ext cx="161277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47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 </a:t>
            </a:r>
            <a:r>
              <a:rPr lang="en-US" dirty="0" smtClean="0"/>
              <a:t>Microscopes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/>
              <a:t>Can be used to see things 1 billionth of a meter</a:t>
            </a:r>
          </a:p>
          <a:p>
            <a:pPr marL="68580" indent="0">
              <a:buNone/>
            </a:pPr>
            <a:r>
              <a:rPr lang="en-US" dirty="0" smtClean="0"/>
              <a:t>Use beams of electrons focused by magnetic fields</a:t>
            </a:r>
          </a:p>
          <a:p>
            <a:pPr marL="68580" indent="0">
              <a:buNone/>
            </a:pPr>
            <a:r>
              <a:rPr lang="en-US" dirty="0" smtClean="0"/>
              <a:t>Two types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Scanning – scans a thin beam of light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over the surface of a specimen, 			creates great 3D images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	Transmission – need very thin slices of 			specimen, transmit the beam through 		surface of cell to see structures inside</a:t>
            </a:r>
          </a:p>
          <a:p>
            <a:pPr marL="6858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619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Prokaryotes vs. Eukaryotes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nucleus - have genetic material loose in cell</a:t>
            </a:r>
          </a:p>
          <a:p>
            <a:r>
              <a:rPr lang="en-US" dirty="0" smtClean="0"/>
              <a:t>Cell membrane</a:t>
            </a:r>
          </a:p>
          <a:p>
            <a:r>
              <a:rPr lang="en-US" dirty="0" smtClean="0"/>
              <a:t>Usually smaller and simpler</a:t>
            </a:r>
          </a:p>
          <a:p>
            <a:r>
              <a:rPr lang="en-US" dirty="0" smtClean="0"/>
              <a:t>Are still living things</a:t>
            </a:r>
          </a:p>
          <a:p>
            <a:r>
              <a:rPr lang="en-US" dirty="0" smtClean="0"/>
              <a:t>Ex.</a:t>
            </a:r>
          </a:p>
          <a:p>
            <a:pPr lvl="1"/>
            <a:r>
              <a:rPr lang="en-US" dirty="0" smtClean="0"/>
              <a:t>bacteria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Nucleus – large membrane enclosed structure that contains genetic material and controls cell activities</a:t>
            </a:r>
          </a:p>
          <a:p>
            <a:r>
              <a:rPr lang="en-US" dirty="0" smtClean="0"/>
              <a:t>Cell membrane</a:t>
            </a:r>
          </a:p>
          <a:p>
            <a:r>
              <a:rPr lang="en-US" dirty="0" smtClean="0"/>
              <a:t>Highly specialized internal structures </a:t>
            </a:r>
            <a:r>
              <a:rPr lang="en-US" smtClean="0"/>
              <a:t>and membranes.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345</TotalTime>
  <Words>275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Cellular Structure and Function</vt:lpstr>
      <vt:lpstr>Background and History</vt:lpstr>
      <vt:lpstr>        </vt:lpstr>
      <vt:lpstr>Cell Theory</vt:lpstr>
      <vt:lpstr>Microscopes</vt:lpstr>
      <vt:lpstr>Electron Microscopes</vt:lpstr>
      <vt:lpstr>Prokaryotes vs. Eukaryotes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Structure and Function</dc:title>
  <dc:creator>Autumn LeaTrea</dc:creator>
  <cp:lastModifiedBy>Autumn LeaTrea</cp:lastModifiedBy>
  <cp:revision>6</cp:revision>
  <dcterms:created xsi:type="dcterms:W3CDTF">2011-09-01T13:50:18Z</dcterms:created>
  <dcterms:modified xsi:type="dcterms:W3CDTF">2011-09-01T19:35:30Z</dcterms:modified>
</cp:coreProperties>
</file>