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69CBC-9FC4-4FEB-B41E-ABD8525D9408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58A12-8D57-494E-BC46-DF055105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89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Hopefully the Einstein quote will give</a:t>
            </a:r>
            <a:r>
              <a:rPr lang="en-US" baseline="0" dirty="0" smtClean="0"/>
              <a:t> those who need it a license to relax.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58A12-8D57-494E-BC46-DF05510501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159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 them a couple of minutes. Make sure they understand that anything goes here</a:t>
            </a:r>
            <a:r>
              <a:rPr lang="en-US" baseline="0" dirty="0" smtClean="0"/>
              <a:t> as long as it centers around their understanding of evolution.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58A12-8D57-494E-BC46-DF05510501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06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 They will be watching a video on the making of the theory of evolution.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58A12-8D57-494E-BC46-DF055105017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91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Click for a 30 minute movie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58A12-8D57-494E-BC46-DF055105017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67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0B53E-97D2-4E3E-9E9D-1C169ACC61F7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2DC469-9F7D-463E-AD22-99DAA403E983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0B53E-97D2-4E3E-9E9D-1C169ACC61F7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2DC469-9F7D-463E-AD22-99DAA403E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0B53E-97D2-4E3E-9E9D-1C169ACC61F7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2DC469-9F7D-463E-AD22-99DAA403E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0B53E-97D2-4E3E-9E9D-1C169ACC61F7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2DC469-9F7D-463E-AD22-99DAA403E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0B53E-97D2-4E3E-9E9D-1C169ACC61F7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2DC469-9F7D-463E-AD22-99DAA403E98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0B53E-97D2-4E3E-9E9D-1C169ACC61F7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2DC469-9F7D-463E-AD22-99DAA403E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0B53E-97D2-4E3E-9E9D-1C169ACC61F7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2DC469-9F7D-463E-AD22-99DAA403E98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0B53E-97D2-4E3E-9E9D-1C169ACC61F7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2DC469-9F7D-463E-AD22-99DAA403E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0B53E-97D2-4E3E-9E9D-1C169ACC61F7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2DC469-9F7D-463E-AD22-99DAA403E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0B53E-97D2-4E3E-9E9D-1C169ACC61F7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2DC469-9F7D-463E-AD22-99DAA403E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1C0B53E-97D2-4E3E-9E9D-1C169ACC61F7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D2DC469-9F7D-463E-AD22-99DAA403E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C0B53E-97D2-4E3E-9E9D-1C169ACC61F7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D2DC469-9F7D-463E-AD22-99DAA403E98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dreads.com/author/show/9810.Albert_Einstei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edia.hhmi.org/biointeractive/films/OriginSpecies-Theory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pPr algn="ctr"/>
            <a:r>
              <a:rPr lang="en-US" dirty="0" smtClean="0"/>
              <a:t>Darwin, Wallace and the Origin of Species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r>
              <a:rPr lang="en-US" dirty="0" smtClean="0"/>
              <a:t>“The mind that opens to a new idea never returns to its original size.” </a:t>
            </a:r>
            <a:br>
              <a:rPr lang="en-US" dirty="0" smtClean="0"/>
            </a:br>
            <a:r>
              <a:rPr lang="en-US" dirty="0" smtClean="0"/>
              <a:t>― </a:t>
            </a:r>
            <a:r>
              <a:rPr lang="en-US" dirty="0" smtClean="0">
                <a:hlinkClick r:id="rId3"/>
              </a:rPr>
              <a:t>Albert Einstein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09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38400"/>
            <a:ext cx="7772400" cy="1371600"/>
          </a:xfrm>
        </p:spPr>
        <p:txBody>
          <a:bodyPr/>
          <a:lstStyle/>
          <a:p>
            <a:r>
              <a:rPr lang="en-US" dirty="0" smtClean="0"/>
              <a:t>In Your own words, describe what  YOU think the process of evolution means…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3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2535936"/>
          </a:xfrm>
        </p:spPr>
        <p:txBody>
          <a:bodyPr/>
          <a:lstStyle/>
          <a:p>
            <a:pPr algn="ctr"/>
            <a:r>
              <a:rPr lang="en-US" dirty="0" smtClean="0"/>
              <a:t>Charles Darwin</a:t>
            </a:r>
            <a:br>
              <a:rPr lang="en-US" dirty="0" smtClean="0"/>
            </a:br>
            <a:r>
              <a:rPr lang="en-US" dirty="0" smtClean="0"/>
              <a:t> and </a:t>
            </a:r>
            <a:br>
              <a:rPr lang="en-US" dirty="0" smtClean="0"/>
            </a:br>
            <a:r>
              <a:rPr lang="en-US" dirty="0" smtClean="0"/>
              <a:t>Alfred Wallace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895600"/>
            <a:ext cx="3657600" cy="258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66800" y="56388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What did each of these naturalists observe that caused them to come to the same idea about the relationships between species?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6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57400"/>
            <a:ext cx="7772400" cy="1621536"/>
          </a:xfrm>
        </p:spPr>
        <p:txBody>
          <a:bodyPr/>
          <a:lstStyle/>
          <a:p>
            <a:pPr algn="ctr"/>
            <a:r>
              <a:rPr lang="en-US" dirty="0" smtClean="0">
                <a:hlinkClick r:id="rId3"/>
              </a:rPr>
              <a:t>The origin of species:</a:t>
            </a:r>
            <a:br>
              <a:rPr lang="en-US" dirty="0" smtClean="0">
                <a:hlinkClick r:id="rId3"/>
              </a:rPr>
            </a:br>
            <a:r>
              <a:rPr lang="en-US" dirty="0" smtClean="0">
                <a:hlinkClick r:id="rId3"/>
              </a:rPr>
              <a:t> The Making of A 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9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Summary of Darwin’s Theory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00100" y="13716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Individual organisms in nature differ from one another. Some of this</a:t>
            </a:r>
          </a:p>
          <a:p>
            <a:r>
              <a:rPr lang="en-US" dirty="0" smtClean="0"/>
              <a:t>        variation is inherited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4238" y="2173849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Organisms in nature produce more offspring than can survive, and</a:t>
            </a:r>
          </a:p>
          <a:p>
            <a:r>
              <a:rPr lang="en-US" dirty="0"/>
              <a:t> </a:t>
            </a:r>
            <a:r>
              <a:rPr lang="en-US" dirty="0" smtClean="0"/>
              <a:t>    many of those that survive do not reproduce.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76300" y="30480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Because more organisms are produced than can survive, members of</a:t>
            </a:r>
          </a:p>
          <a:p>
            <a:r>
              <a:rPr lang="en-US" dirty="0"/>
              <a:t> </a:t>
            </a:r>
            <a:r>
              <a:rPr lang="en-US" dirty="0" smtClean="0"/>
              <a:t>    each species must compete for limited resources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34915" y="3885419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 Because each organism is unique, each has  different advantages</a:t>
            </a:r>
          </a:p>
          <a:p>
            <a:r>
              <a:rPr lang="en-US" dirty="0"/>
              <a:t> </a:t>
            </a:r>
            <a:r>
              <a:rPr lang="en-US" dirty="0" smtClean="0"/>
              <a:t>    and disadvantages in the struggle for existence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84738" y="4876800"/>
            <a:ext cx="6781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 Individuals best suited to their environment survive and reproduce</a:t>
            </a:r>
          </a:p>
          <a:p>
            <a:r>
              <a:rPr lang="en-US" dirty="0" smtClean="0"/>
              <a:t>     most successfully. The characteristics that make them best suited </a:t>
            </a:r>
          </a:p>
          <a:p>
            <a:r>
              <a:rPr lang="en-US" dirty="0"/>
              <a:t> </a:t>
            </a:r>
            <a:r>
              <a:rPr lang="en-US" dirty="0" smtClean="0"/>
              <a:t>    to their environment are passed on to offspring. Individuals whose </a:t>
            </a:r>
          </a:p>
          <a:p>
            <a:r>
              <a:rPr lang="en-US" dirty="0" smtClean="0"/>
              <a:t>     characteristics are not as well suited to their environment die or</a:t>
            </a:r>
          </a:p>
          <a:p>
            <a:r>
              <a:rPr lang="en-US" dirty="0"/>
              <a:t> </a:t>
            </a:r>
            <a:r>
              <a:rPr lang="en-US" dirty="0" smtClean="0"/>
              <a:t>    leave fewer offspring.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39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Summary of Darwin’s Theory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00100" y="1600200"/>
            <a:ext cx="716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6.   Species change over time. Over long periods, natural selection causes</a:t>
            </a:r>
          </a:p>
          <a:p>
            <a:r>
              <a:rPr lang="en-US" dirty="0"/>
              <a:t> </a:t>
            </a:r>
            <a:r>
              <a:rPr lang="en-US" dirty="0" smtClean="0"/>
              <a:t>      changes in the characteristics of species, such as in size or form. New</a:t>
            </a:r>
          </a:p>
          <a:p>
            <a:r>
              <a:rPr lang="en-US" dirty="0"/>
              <a:t> </a:t>
            </a:r>
            <a:r>
              <a:rPr lang="en-US" dirty="0" smtClean="0"/>
              <a:t>      species arise, and other species disappear.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4238" y="2820179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7.   Species alive today have descended with modifications from species</a:t>
            </a:r>
          </a:p>
          <a:p>
            <a:r>
              <a:rPr lang="en-US" dirty="0"/>
              <a:t> </a:t>
            </a:r>
            <a:r>
              <a:rPr lang="en-US" dirty="0" smtClean="0"/>
              <a:t>       that lived in the past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24029" y="3877271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8"/>
            </a:pPr>
            <a:r>
              <a:rPr lang="en-US" dirty="0" smtClean="0"/>
              <a:t>All organisms on earth are united into a single tree of life by common</a:t>
            </a:r>
          </a:p>
          <a:p>
            <a:r>
              <a:rPr lang="en-US" dirty="0"/>
              <a:t> </a:t>
            </a:r>
            <a:r>
              <a:rPr lang="en-US" dirty="0" smtClean="0"/>
              <a:t>       descent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84738" y="48768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31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9050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Look again at your description of evolution that you wrote down at the beginning of class.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3144242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Has it changed in any way?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4612976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questions still remain?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64771" y="3762274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would you amend your view regarding the process of evolution?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6096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Reflections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6173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392</Words>
  <Application>Microsoft Office PowerPoint</Application>
  <PresentationFormat>On-screen Show (4:3)</PresentationFormat>
  <Paragraphs>42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Calibri</vt:lpstr>
      <vt:lpstr>Consolas</vt:lpstr>
      <vt:lpstr>Corbel</vt:lpstr>
      <vt:lpstr>Wingdings</vt:lpstr>
      <vt:lpstr>Wingdings 2</vt:lpstr>
      <vt:lpstr>Wingdings 3</vt:lpstr>
      <vt:lpstr>Metro</vt:lpstr>
      <vt:lpstr>Darwin, Wallace and the Origin of Species</vt:lpstr>
      <vt:lpstr>PowerPoint Presentation</vt:lpstr>
      <vt:lpstr>Charles Darwin  and  Alfred Wallace</vt:lpstr>
      <vt:lpstr>The origin of species:  The Making of A Theory</vt:lpstr>
      <vt:lpstr>A Summary of Darwin’s Theory</vt:lpstr>
      <vt:lpstr>A Summary of Darwin’s Theory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Darwin, Wallace and the Origin of Species</dc:title>
  <dc:creator>Michael</dc:creator>
  <cp:lastModifiedBy>Mike Snell</cp:lastModifiedBy>
  <cp:revision>9</cp:revision>
  <dcterms:created xsi:type="dcterms:W3CDTF">2014-04-30T03:05:13Z</dcterms:created>
  <dcterms:modified xsi:type="dcterms:W3CDTF">2014-04-30T11:00:36Z</dcterms:modified>
</cp:coreProperties>
</file>