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01175-2244-48C9-8E32-EBE510EA91EA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A26B-1C54-4D3F-8A33-3FE5CCBA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5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Evolution is any change in heritable traits within a population across</a:t>
            </a:r>
            <a:r>
              <a:rPr lang="en-US" baseline="0" dirty="0" smtClean="0"/>
              <a:t> generations.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** organisms change over time because of genetic variation with in a species.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A26B-1C54-4D3F-8A33-3FE5CCBA16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Human evolution is a many branched process</a:t>
            </a:r>
            <a:r>
              <a:rPr lang="en-US" baseline="0" dirty="0" smtClean="0"/>
              <a:t> and is based on natural selection.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A26B-1C54-4D3F-8A33-3FE5CCBA1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Evolution is not ones species turning into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A26B-1C54-4D3F-8A33-3FE5CCBA1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C9659E-7C67-4684-8091-809F91EFE4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888F59-6976-4AC3-B1B8-DE2AFE30C0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HOjC4oxh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wKq3kxPE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xpo8SdY1JS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Playbill" panose="040506030A0602020202" pitchFamily="82" charset="0"/>
              </a:rPr>
              <a:t>After watching this video, you will need to be able to:</a:t>
            </a:r>
            <a:endParaRPr lang="en-US" sz="4000" dirty="0">
              <a:latin typeface="Playbill" panose="040506030A0602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15192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  Know and explain, using examples, the definition of </a:t>
            </a:r>
            <a:r>
              <a:rPr lang="en-US" sz="2000" b="1" i="1" dirty="0" smtClean="0"/>
              <a:t>evolution</a:t>
            </a:r>
            <a:r>
              <a:rPr lang="en-US" sz="2000" dirty="0" smtClean="0"/>
              <a:t>.*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0069" y="4187426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  Why things change over time. **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26314" cy="348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49530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66FF"/>
                </a:solidFill>
                <a:hlinkClick r:id="rId3"/>
              </a:rPr>
              <a:t>https://www.youtube.com/watch?v=GhHOjC4oxh8</a:t>
            </a:r>
            <a:endParaRPr 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95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Playbill" panose="040506030A0602020202" pitchFamily="82" charset="0"/>
              </a:rPr>
              <a:t>So,</a:t>
            </a:r>
            <a:endParaRPr lang="en-US" sz="4800" dirty="0">
              <a:latin typeface="Playbill" panose="040506030A0602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209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dobe Gothic Std B" pitchFamily="34" charset="-128"/>
                <a:ea typeface="Adobe Gothic Std B" pitchFamily="34" charset="-128"/>
              </a:rPr>
              <a:t>Be able to summarize human evolution in two sentences or less after watching the clip below.*</a:t>
            </a:r>
            <a:endParaRPr lang="en-US" sz="20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359333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FF"/>
                </a:solidFill>
                <a:hlinkClick r:id="rId3"/>
              </a:rPr>
              <a:t>https://www.youtube.com/watch?v=ROwKq3kxPEA</a:t>
            </a:r>
            <a:endParaRPr lang="en-US" sz="24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292" y="1219200"/>
            <a:ext cx="6096000" cy="12618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watching the video below, you will know what evolution  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IS Not!*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4038600" cy="18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2292" y="4826384"/>
            <a:ext cx="681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hlinkClick r:id="rId4"/>
              </a:rPr>
              <a:t>https://www.youtube.com/watch?v=xpo8SdY1JSw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136</Words>
  <Application>Microsoft Office PowerPoint</Application>
  <PresentationFormat>On-screen Show (4:3)</PresentationFormat>
  <Paragraphs>18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Introduction to Evolution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12</cp:revision>
  <dcterms:created xsi:type="dcterms:W3CDTF">2014-04-29T02:58:50Z</dcterms:created>
  <dcterms:modified xsi:type="dcterms:W3CDTF">2014-04-29T03:59:51Z</dcterms:modified>
</cp:coreProperties>
</file>