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C44EA9A-4EE0-4412-9B2B-2A6A10245919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E9BCE6-E3E8-46E8-A1F0-36ADCA9AC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Radius = distance from the center of the circle any point on the circle</a:t>
            </a:r>
          </a:p>
          <a:p>
            <a:r>
              <a:rPr lang="en-US" dirty="0" smtClean="0"/>
              <a:t>Diameter = distance from one point on the circle to another going through the center</a:t>
            </a:r>
          </a:p>
          <a:p>
            <a:r>
              <a:rPr lang="en-US" dirty="0" smtClean="0"/>
              <a:t>Chord = line segment connecting two points on the circle that does not go through the center</a:t>
            </a:r>
          </a:p>
          <a:p>
            <a:r>
              <a:rPr lang="en-US" dirty="0" smtClean="0"/>
              <a:t>Tangent = line that only touches the circle in one distinct spot</a:t>
            </a:r>
          </a:p>
          <a:p>
            <a:r>
              <a:rPr lang="en-US" dirty="0" smtClean="0"/>
              <a:t>Circumference = distance around, C = 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</a:p>
          <a:p>
            <a:r>
              <a:rPr lang="en-US" dirty="0" smtClean="0"/>
              <a:t>Area = A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Geometry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Graphing!!!!!!!!!</a:t>
            </a:r>
          </a:p>
          <a:p>
            <a:pPr lvl="1"/>
            <a:r>
              <a:rPr lang="en-US" dirty="0" smtClean="0"/>
              <a:t>Number-lines, inequalities</a:t>
            </a:r>
          </a:p>
          <a:p>
            <a:pPr lvl="1"/>
            <a:r>
              <a:rPr lang="en-US" dirty="0" smtClean="0"/>
              <a:t>Graphing on a coordinate plane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Graphing inequalities on a number line</a:t>
            </a:r>
          </a:p>
          <a:p>
            <a:pPr lvl="1"/>
            <a:r>
              <a:rPr lang="en-US" dirty="0" smtClean="0"/>
              <a:t>Solve the equation as if there is an equal sign.</a:t>
            </a:r>
          </a:p>
          <a:p>
            <a:pPr lvl="1"/>
            <a:r>
              <a:rPr lang="en-US" dirty="0" smtClean="0"/>
              <a:t>If there is an equal to line under the inequality sign, there will be an closed or filled in circle</a:t>
            </a:r>
          </a:p>
          <a:p>
            <a:pPr lvl="1"/>
            <a:r>
              <a:rPr lang="en-US" dirty="0" smtClean="0"/>
              <a:t>If there is no equal to line under the inequality sign, the circle is open.</a:t>
            </a:r>
          </a:p>
          <a:p>
            <a:pPr lvl="1"/>
            <a:r>
              <a:rPr lang="en-US" dirty="0" smtClean="0"/>
              <a:t>A solid line denotes which numbers are solutions to the problem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3" grpId="2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Cartesian grid or plane</a:t>
            </a:r>
          </a:p>
          <a:p>
            <a:r>
              <a:rPr lang="en-US" dirty="0" smtClean="0"/>
              <a:t>Few actual graphing questions on ACT, mostly you will use graphs to answer questions</a:t>
            </a:r>
          </a:p>
          <a:p>
            <a:r>
              <a:rPr lang="en-US" dirty="0" smtClean="0"/>
              <a:t>Use process of elimination to narrow down</a:t>
            </a:r>
          </a:p>
          <a:p>
            <a:pPr lvl="1"/>
            <a:r>
              <a:rPr lang="en-US" dirty="0" smtClean="0"/>
              <a:t>Is the answer in the right quadrant?</a:t>
            </a:r>
          </a:p>
          <a:p>
            <a:pPr lvl="1"/>
            <a:r>
              <a:rPr lang="en-US" dirty="0" smtClean="0"/>
              <a:t>Could the point be on the line?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or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Slope intercept or Y-intercept formula</a:t>
            </a:r>
          </a:p>
          <a:p>
            <a:r>
              <a:rPr lang="en-US" b="1" dirty="0" smtClean="0"/>
              <a:t>Slope formula</a:t>
            </a:r>
          </a:p>
          <a:p>
            <a:r>
              <a:rPr lang="en-US" b="1" dirty="0" smtClean="0"/>
              <a:t>Midpoint formula</a:t>
            </a:r>
          </a:p>
          <a:p>
            <a:r>
              <a:rPr lang="en-US" b="1" dirty="0" smtClean="0"/>
              <a:t>Distance Formula</a:t>
            </a:r>
          </a:p>
          <a:p>
            <a:r>
              <a:rPr lang="en-US" dirty="0" smtClean="0"/>
              <a:t>Circles</a:t>
            </a:r>
          </a:p>
          <a:p>
            <a:r>
              <a:rPr lang="en-US" dirty="0" smtClean="0"/>
              <a:t>Ellipses</a:t>
            </a:r>
          </a:p>
          <a:p>
            <a:r>
              <a:rPr lang="en-US" dirty="0" smtClean="0"/>
              <a:t> Parabolas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y=</a:t>
            </a:r>
            <a:r>
              <a:rPr lang="en-US" dirty="0" err="1" smtClean="0"/>
              <a:t>mx+b</a:t>
            </a:r>
            <a:endParaRPr lang="en-US" dirty="0" smtClean="0"/>
          </a:p>
          <a:p>
            <a:pPr lvl="1"/>
            <a:r>
              <a:rPr lang="en-US" dirty="0" smtClean="0"/>
              <a:t>m is the slope</a:t>
            </a:r>
          </a:p>
          <a:p>
            <a:pPr lvl="1"/>
            <a:r>
              <a:rPr lang="en-US" dirty="0" smtClean="0"/>
              <a:t>b is the y intercept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formula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(y</a:t>
            </a:r>
            <a:r>
              <a:rPr lang="en-US" baseline="-25000" dirty="0" smtClean="0"/>
              <a:t>1</a:t>
            </a:r>
            <a:r>
              <a:rPr lang="en-US" dirty="0" smtClean="0"/>
              <a:t>-y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m= ----------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(x</a:t>
            </a:r>
            <a:r>
              <a:rPr lang="en-US" baseline="-25000" dirty="0" smtClean="0"/>
              <a:t>1</a:t>
            </a:r>
            <a:r>
              <a:rPr lang="en-US" dirty="0" smtClean="0"/>
              <a:t>-x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baseline="-25000" dirty="0" smtClean="0"/>
          </a:p>
          <a:p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/>
              <a:t>/2, y</a:t>
            </a:r>
            <a:r>
              <a:rPr lang="en-US" baseline="-25000" dirty="0" smtClean="0"/>
              <a:t>1</a:t>
            </a:r>
            <a:r>
              <a:rPr lang="en-US" dirty="0" smtClean="0"/>
              <a:t>+y</a:t>
            </a:r>
            <a:r>
              <a:rPr lang="en-US" baseline="-25000" dirty="0" smtClean="0"/>
              <a:t>2</a:t>
            </a:r>
            <a:r>
              <a:rPr lang="en-US" dirty="0" smtClean="0"/>
              <a:t>/2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= √((x</a:t>
            </a:r>
            <a:r>
              <a:rPr lang="en-US" baseline="-25000" dirty="0" smtClean="0"/>
              <a:t>2</a:t>
            </a:r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+(y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(x-h)</a:t>
            </a:r>
            <a:r>
              <a:rPr lang="en-US" baseline="30000" dirty="0" smtClean="0"/>
              <a:t>2</a:t>
            </a:r>
            <a:r>
              <a:rPr lang="en-US" dirty="0" smtClean="0"/>
              <a:t>+(y-k)</a:t>
            </a:r>
            <a:r>
              <a:rPr lang="en-US" baseline="30000" dirty="0" smtClean="0"/>
              <a:t>2</a:t>
            </a:r>
            <a:r>
              <a:rPr lang="en-US" dirty="0" smtClean="0"/>
              <a:t>=r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Center of the circle is (</a:t>
            </a:r>
            <a:r>
              <a:rPr lang="en-US" dirty="0" err="1" smtClean="0"/>
              <a:t>h,k</a:t>
            </a:r>
            <a:r>
              <a:rPr lang="en-US" dirty="0" smtClean="0"/>
              <a:t>)</a:t>
            </a:r>
          </a:p>
          <a:p>
            <a:r>
              <a:rPr lang="en-US" dirty="0" smtClean="0"/>
              <a:t>r is the radius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 questions</a:t>
            </a:r>
          </a:p>
          <a:p>
            <a:pPr lvl="1"/>
            <a:r>
              <a:rPr lang="en-US" dirty="0" smtClean="0"/>
              <a:t>14 plane geometry</a:t>
            </a:r>
          </a:p>
          <a:p>
            <a:pPr lvl="1"/>
            <a:r>
              <a:rPr lang="en-US" dirty="0" smtClean="0"/>
              <a:t>9 coordinate geometry</a:t>
            </a:r>
          </a:p>
          <a:p>
            <a:r>
              <a:rPr lang="en-US" dirty="0" smtClean="0"/>
              <a:t>No proofs, theorems</a:t>
            </a:r>
          </a:p>
          <a:p>
            <a:r>
              <a:rPr lang="en-US" dirty="0" smtClean="0"/>
              <a:t>Common formulas and questions</a:t>
            </a:r>
          </a:p>
          <a:p>
            <a:r>
              <a:rPr lang="en-US" dirty="0" smtClean="0"/>
              <a:t>Most drawings are actually drawn to scale</a:t>
            </a:r>
          </a:p>
          <a:p>
            <a:r>
              <a:rPr lang="en-US" dirty="0" smtClean="0"/>
              <a:t>Easier to do process of elimination</a:t>
            </a:r>
          </a:p>
          <a:p>
            <a:r>
              <a:rPr lang="en-US" dirty="0" smtClean="0"/>
              <a:t>If there is no drawing and you are confused </a:t>
            </a:r>
            <a:r>
              <a:rPr lang="en-US" b="1" dirty="0" smtClean="0"/>
              <a:t>draw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(x-h)</a:t>
            </a:r>
            <a:r>
              <a:rPr lang="en-US" baseline="30000" dirty="0" smtClean="0"/>
              <a:t>2</a:t>
            </a:r>
            <a:r>
              <a:rPr lang="en-US" dirty="0" smtClean="0"/>
              <a:t>+(</a:t>
            </a:r>
            <a:r>
              <a:rPr lang="en-US" dirty="0" smtClean="0"/>
              <a:t>y-k)</a:t>
            </a:r>
            <a:r>
              <a:rPr lang="en-US" baseline="30000" dirty="0" smtClean="0"/>
              <a:t>2</a:t>
            </a:r>
            <a:endParaRPr lang="en-US" baseline="30000" dirty="0" smtClean="0"/>
          </a:p>
          <a:p>
            <a:r>
              <a:rPr lang="en-US" dirty="0" smtClean="0"/>
              <a:t> -----    ----- =1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a</a:t>
            </a:r>
            <a:r>
              <a:rPr lang="en-US" baseline="30000" dirty="0" smtClean="0"/>
              <a:t>2</a:t>
            </a:r>
            <a:r>
              <a:rPr lang="en-US" dirty="0" smtClean="0"/>
              <a:t>      b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dirty="0" smtClean="0"/>
              <a:t>Center of the ellipse (h, k)</a:t>
            </a:r>
          </a:p>
          <a:p>
            <a:r>
              <a:rPr lang="en-US" dirty="0" smtClean="0"/>
              <a:t>2a = horizontal axis width</a:t>
            </a:r>
          </a:p>
          <a:p>
            <a:r>
              <a:rPr lang="en-US" dirty="0" smtClean="0"/>
              <a:t>2b = vertical axis width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y=x</a:t>
            </a:r>
            <a:r>
              <a:rPr lang="en-US" baseline="30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will give you a standard formula and ask you to put it into slope intercept</a:t>
            </a:r>
          </a:p>
          <a:p>
            <a:r>
              <a:rPr lang="en-US" dirty="0" smtClean="0"/>
              <a:t>They will give you points and ask you to find slope</a:t>
            </a:r>
          </a:p>
          <a:p>
            <a:r>
              <a:rPr lang="en-US" dirty="0" smtClean="0"/>
              <a:t>Find midpoints given two coordinates or find the missing coordinate if you know one and the midpoint</a:t>
            </a:r>
          </a:p>
          <a:p>
            <a:r>
              <a:rPr lang="en-US" dirty="0" smtClean="0"/>
              <a:t>Find distance between points</a:t>
            </a:r>
          </a:p>
          <a:p>
            <a:r>
              <a:rPr lang="en-US" dirty="0" smtClean="0"/>
              <a:t>They will give you an equation and ask you what shape it will be when graphed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graph most of these on your calculator to solve </a:t>
            </a:r>
          </a:p>
          <a:p>
            <a:r>
              <a:rPr lang="en-US" dirty="0" smtClean="0"/>
              <a:t>Or you can estimate most of them</a:t>
            </a:r>
          </a:p>
          <a:p>
            <a:endParaRPr lang="en-US" dirty="0" smtClean="0"/>
          </a:p>
          <a:p>
            <a:r>
              <a:rPr lang="en-US" dirty="0" smtClean="0"/>
              <a:t>Worksheets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Angles and lines</a:t>
            </a:r>
          </a:p>
          <a:p>
            <a:r>
              <a:rPr lang="en-US" dirty="0" smtClean="0"/>
              <a:t>Triangles</a:t>
            </a:r>
          </a:p>
          <a:p>
            <a:r>
              <a:rPr lang="en-US" dirty="0" smtClean="0"/>
              <a:t>Quadrilaterals</a:t>
            </a:r>
          </a:p>
          <a:p>
            <a:r>
              <a:rPr lang="en-US" dirty="0" smtClean="0"/>
              <a:t>Circles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and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form angles of 180˚</a:t>
            </a:r>
          </a:p>
          <a:p>
            <a:r>
              <a:rPr lang="en-US" dirty="0" smtClean="0"/>
              <a:t>Two intersecting lines make four angles but they only have two different measures</a:t>
            </a:r>
          </a:p>
          <a:p>
            <a:r>
              <a:rPr lang="en-US" dirty="0" smtClean="0"/>
              <a:t>Two lines cut by a transversal make 8 angles but they still only have two different measures</a:t>
            </a:r>
          </a:p>
          <a:p>
            <a:pPr lvl="1"/>
            <a:r>
              <a:rPr lang="en-US" dirty="0" smtClean="0"/>
              <a:t>Vertical angles are opposite each other and are equal</a:t>
            </a:r>
          </a:p>
          <a:p>
            <a:pPr lvl="1"/>
            <a:r>
              <a:rPr lang="en-US" dirty="0" smtClean="0"/>
              <a:t>Supplementary angles add up to equal 180˚(linear pair)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sided figure</a:t>
            </a:r>
          </a:p>
          <a:p>
            <a:r>
              <a:rPr lang="en-US" dirty="0" smtClean="0"/>
              <a:t>Sum of interior angles is 180˚</a:t>
            </a:r>
          </a:p>
          <a:p>
            <a:r>
              <a:rPr lang="en-US" dirty="0" smtClean="0"/>
              <a:t>Isosceles triangle = two sides of equal length</a:t>
            </a:r>
          </a:p>
          <a:p>
            <a:r>
              <a:rPr lang="en-US" dirty="0" smtClean="0"/>
              <a:t>Equilateral triangle = all sides and angles of equal measure</a:t>
            </a:r>
          </a:p>
          <a:p>
            <a:r>
              <a:rPr lang="en-US" dirty="0" smtClean="0"/>
              <a:t>Right triangle = one angle of the triangle is 90˚</a:t>
            </a:r>
          </a:p>
          <a:p>
            <a:r>
              <a:rPr lang="en-US" dirty="0" smtClean="0"/>
              <a:t>Pythagorean Theorem = a</a:t>
            </a:r>
            <a:r>
              <a:rPr lang="en-US" baseline="30000" dirty="0" smtClean="0"/>
              <a:t>2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Pythagorean triple = three numbers that solve the Pythagorean theorem</a:t>
            </a:r>
          </a:p>
          <a:p>
            <a:r>
              <a:rPr lang="en-US" dirty="0" smtClean="0"/>
              <a:t>Area of a triangle = A = ½ </a:t>
            </a:r>
            <a:r>
              <a:rPr lang="en-US" dirty="0" err="1" smtClean="0"/>
              <a:t>bh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3, 4, 5</a:t>
            </a:r>
          </a:p>
          <a:p>
            <a:r>
              <a:rPr lang="en-US" dirty="0" smtClean="0"/>
              <a:t>5, 12, 13</a:t>
            </a:r>
          </a:p>
          <a:p>
            <a:r>
              <a:rPr lang="en-US" dirty="0" smtClean="0"/>
              <a:t>7, 24, 25</a:t>
            </a:r>
          </a:p>
          <a:p>
            <a:pPr lvl="1"/>
            <a:r>
              <a:rPr lang="en-US" dirty="0" smtClean="0"/>
              <a:t>Any multiples of these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Isosceles right triangles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/>
              <a:t>Angles are 45˚-45˚-90˚, sides are in the ratio 1:1:√2 or x:x:x√2</a:t>
            </a:r>
          </a:p>
          <a:p>
            <a:r>
              <a:rPr lang="en-US" dirty="0" smtClean="0"/>
              <a:t>30˚-60˚-90˚triangles</a:t>
            </a:r>
          </a:p>
          <a:p>
            <a:pPr lvl="1"/>
            <a:r>
              <a:rPr lang="en-US" dirty="0" smtClean="0"/>
              <a:t>Angles are 30˚-60˚-90˚, sides are in the ratio 1:√3:2 or x:x√3:2x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 measures are the same</a:t>
            </a:r>
          </a:p>
          <a:p>
            <a:r>
              <a:rPr lang="en-US" dirty="0" smtClean="0"/>
              <a:t>Sides are proportional</a:t>
            </a:r>
          </a:p>
          <a:p>
            <a:r>
              <a:rPr lang="en-US" dirty="0" smtClean="0"/>
              <a:t>Set up proportions to find the missing sides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sided figures, sum of interior angles is 360˚</a:t>
            </a:r>
          </a:p>
          <a:p>
            <a:r>
              <a:rPr lang="en-US" dirty="0" smtClean="0"/>
              <a:t>Square = four equal sides, four right angles</a:t>
            </a:r>
          </a:p>
          <a:p>
            <a:pPr lvl="1"/>
            <a:r>
              <a:rPr lang="en-US" dirty="0" smtClean="0"/>
              <a:t>A = s</a:t>
            </a:r>
            <a:r>
              <a:rPr lang="en-US" baseline="30000" dirty="0" smtClean="0"/>
              <a:t>2</a:t>
            </a:r>
            <a:r>
              <a:rPr lang="en-US" dirty="0" smtClean="0"/>
              <a:t>, P = 4s</a:t>
            </a:r>
          </a:p>
          <a:p>
            <a:r>
              <a:rPr lang="en-US" dirty="0" smtClean="0"/>
              <a:t>Rectangle = four right angles</a:t>
            </a:r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lw</a:t>
            </a:r>
            <a:r>
              <a:rPr lang="en-US" dirty="0" smtClean="0"/>
              <a:t>, P = 2l +2w</a:t>
            </a:r>
          </a:p>
          <a:p>
            <a:r>
              <a:rPr lang="en-US" dirty="0" smtClean="0"/>
              <a:t>Parallelogram = two pairs of parallel sides</a:t>
            </a:r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bh</a:t>
            </a:r>
            <a:r>
              <a:rPr lang="en-US" dirty="0" smtClean="0"/>
              <a:t>, P =2b +2h</a:t>
            </a:r>
          </a:p>
          <a:p>
            <a:r>
              <a:rPr lang="en-US" dirty="0" smtClean="0"/>
              <a:t>Trapezoid = one pair of parallel sides</a:t>
            </a:r>
          </a:p>
          <a:p>
            <a:pPr lvl="1"/>
            <a:r>
              <a:rPr lang="en-US" dirty="0" smtClean="0"/>
              <a:t>A  = ½ h(b</a:t>
            </a:r>
            <a:r>
              <a:rPr lang="en-US" baseline="-25000" dirty="0" smtClean="0"/>
              <a:t>1</a:t>
            </a:r>
            <a:r>
              <a:rPr lang="en-US" dirty="0" smtClean="0"/>
              <a:t>+b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751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Geometry</vt:lpstr>
      <vt:lpstr>General Info</vt:lpstr>
      <vt:lpstr>Plane geometry</vt:lpstr>
      <vt:lpstr>Lines and angles</vt:lpstr>
      <vt:lpstr>Triangles</vt:lpstr>
      <vt:lpstr>Famous triples</vt:lpstr>
      <vt:lpstr>special right triangles</vt:lpstr>
      <vt:lpstr>Similar triangles</vt:lpstr>
      <vt:lpstr>quadrilaterals</vt:lpstr>
      <vt:lpstr>Circles</vt:lpstr>
      <vt:lpstr>Coordinate Geometry</vt:lpstr>
      <vt:lpstr>Number lines</vt:lpstr>
      <vt:lpstr>Two Dimensional Graphing</vt:lpstr>
      <vt:lpstr>Formulas or Equations</vt:lpstr>
      <vt:lpstr>Slope intercept</vt:lpstr>
      <vt:lpstr>Slope formula </vt:lpstr>
      <vt:lpstr>Midpoint formula</vt:lpstr>
      <vt:lpstr>Distance Formula</vt:lpstr>
      <vt:lpstr>Equation for a circle</vt:lpstr>
      <vt:lpstr>Equation for an Ellipse</vt:lpstr>
      <vt:lpstr>Parabolas</vt:lpstr>
      <vt:lpstr>Types of questions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Matt LeaTrea</dc:creator>
  <cp:lastModifiedBy>Matt LeaTrea</cp:lastModifiedBy>
  <cp:revision>18</cp:revision>
  <dcterms:created xsi:type="dcterms:W3CDTF">2008-07-15T17:46:00Z</dcterms:created>
  <dcterms:modified xsi:type="dcterms:W3CDTF">2008-08-07T15:38:50Z</dcterms:modified>
</cp:coreProperties>
</file>