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2C32-8094-4868-83A3-E0B19695BA02}" type="datetimeFigureOut">
              <a:rPr lang="en-US" smtClean="0"/>
              <a:t>8/7/2008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E46596A-513D-49FF-9347-DD5F16C43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2C32-8094-4868-83A3-E0B19695BA02}" type="datetimeFigureOut">
              <a:rPr lang="en-US" smtClean="0"/>
              <a:t>8/7/2008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596A-513D-49FF-9347-DD5F16C43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2C32-8094-4868-83A3-E0B19695BA02}" type="datetimeFigureOut">
              <a:rPr lang="en-US" smtClean="0"/>
              <a:t>8/7/2008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596A-513D-49FF-9347-DD5F16C43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2C32-8094-4868-83A3-E0B19695BA02}" type="datetimeFigureOut">
              <a:rPr lang="en-US" smtClean="0"/>
              <a:t>8/7/2008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E46596A-513D-49FF-9347-DD5F16C43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2C32-8094-4868-83A3-E0B19695BA02}" type="datetimeFigureOut">
              <a:rPr lang="en-US" smtClean="0"/>
              <a:t>8/7/2008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596A-513D-49FF-9347-DD5F16C437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2C32-8094-4868-83A3-E0B19695BA02}" type="datetimeFigureOut">
              <a:rPr lang="en-US" smtClean="0"/>
              <a:t>8/7/2008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596A-513D-49FF-9347-DD5F16C43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2C32-8094-4868-83A3-E0B19695BA02}" type="datetimeFigureOut">
              <a:rPr lang="en-US" smtClean="0"/>
              <a:t>8/7/2008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E46596A-513D-49FF-9347-DD5F16C437F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2C32-8094-4868-83A3-E0B19695BA02}" type="datetimeFigureOut">
              <a:rPr lang="en-US" smtClean="0"/>
              <a:t>8/7/2008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596A-513D-49FF-9347-DD5F16C43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2C32-8094-4868-83A3-E0B19695BA02}" type="datetimeFigureOut">
              <a:rPr lang="en-US" smtClean="0"/>
              <a:t>8/7/2008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596A-513D-49FF-9347-DD5F16C43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2C32-8094-4868-83A3-E0B19695BA02}" type="datetimeFigureOut">
              <a:rPr lang="en-US" smtClean="0"/>
              <a:t>8/7/2008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596A-513D-49FF-9347-DD5F16C43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2C32-8094-4868-83A3-E0B19695BA02}" type="datetimeFigureOut">
              <a:rPr lang="en-US" smtClean="0"/>
              <a:t>8/7/2008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596A-513D-49FF-9347-DD5F16C437F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9A72C32-8094-4868-83A3-E0B19695BA02}" type="datetimeFigureOut">
              <a:rPr lang="en-US" smtClean="0"/>
              <a:t>8/7/2008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E46596A-513D-49FF-9347-DD5F16C437F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Trigonometry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questions</a:t>
            </a:r>
          </a:p>
          <a:p>
            <a:r>
              <a:rPr lang="en-US" dirty="0" smtClean="0"/>
              <a:t>At least two will be basic easy triangle trig</a:t>
            </a:r>
          </a:p>
          <a:p>
            <a:r>
              <a:rPr lang="en-US" dirty="0" smtClean="0"/>
              <a:t>Two may be harder, dealing with identities or graphs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Sohcahtoa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Sine =opposite/hypotenuse</a:t>
            </a:r>
          </a:p>
          <a:p>
            <a:r>
              <a:rPr lang="en-US" dirty="0" smtClean="0"/>
              <a:t>Cosine = adjacent/hypotenuse</a:t>
            </a:r>
          </a:p>
          <a:p>
            <a:r>
              <a:rPr lang="en-US" dirty="0" smtClean="0"/>
              <a:t>Tangent = opposite/adjacent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Cosecant = 1/sine </a:t>
            </a:r>
          </a:p>
          <a:p>
            <a:r>
              <a:rPr lang="en-US" dirty="0" smtClean="0"/>
              <a:t>Secant = 1/cosine</a:t>
            </a:r>
          </a:p>
          <a:p>
            <a:r>
              <a:rPr lang="en-US" dirty="0" smtClean="0"/>
              <a:t>Cotangent = 1/tangent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 Identities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</a:t>
            </a:r>
            <a:r>
              <a:rPr lang="en-US" baseline="30000" dirty="0" smtClean="0"/>
              <a:t>2</a:t>
            </a:r>
            <a:r>
              <a:rPr lang="el-GR" dirty="0" smtClean="0"/>
              <a:t>θ</a:t>
            </a:r>
            <a:r>
              <a:rPr lang="en-US" dirty="0" smtClean="0"/>
              <a:t>+ cos</a:t>
            </a:r>
            <a:r>
              <a:rPr lang="en-US" baseline="30000" dirty="0" smtClean="0"/>
              <a:t>2</a:t>
            </a:r>
            <a:r>
              <a:rPr lang="el-GR" dirty="0" smtClean="0"/>
              <a:t>θ</a:t>
            </a:r>
            <a:r>
              <a:rPr lang="en-US" dirty="0" smtClean="0"/>
              <a:t>=1</a:t>
            </a:r>
          </a:p>
          <a:p>
            <a:r>
              <a:rPr lang="en-US" dirty="0" smtClean="0"/>
              <a:t>sin </a:t>
            </a:r>
            <a:r>
              <a:rPr lang="el-GR" dirty="0" smtClean="0"/>
              <a:t>θ</a:t>
            </a:r>
            <a:r>
              <a:rPr lang="en-US" dirty="0" smtClean="0"/>
              <a:t>/</a:t>
            </a:r>
            <a:r>
              <a:rPr lang="en-US" dirty="0" err="1" smtClean="0"/>
              <a:t>cos</a:t>
            </a:r>
            <a:r>
              <a:rPr lang="en-US" dirty="0" smtClean="0"/>
              <a:t> </a:t>
            </a:r>
            <a:r>
              <a:rPr lang="el-GR" dirty="0" smtClean="0"/>
              <a:t>θ</a:t>
            </a:r>
            <a:r>
              <a:rPr lang="en-US" dirty="0" smtClean="0"/>
              <a:t> = tan </a:t>
            </a:r>
            <a:r>
              <a:rPr lang="el-GR" dirty="0" smtClean="0"/>
              <a:t>θ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Amplitude and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Amplitude = how tall the graph is</a:t>
            </a:r>
          </a:p>
          <a:p>
            <a:r>
              <a:rPr lang="en-US" dirty="0" smtClean="0"/>
              <a:t>Period = how often it repeats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Wingdings 2"/>
              <a:buChar char=""/>
            </a:pPr>
            <a:r>
              <a:rPr lang="en-US" dirty="0" smtClean="0"/>
              <a:t>A[sin(B</a:t>
            </a:r>
            <a:r>
              <a:rPr lang="el-GR" dirty="0" smtClean="0"/>
              <a:t>θ</a:t>
            </a:r>
            <a:r>
              <a:rPr lang="en-US" dirty="0" smtClean="0"/>
              <a:t>)]</a:t>
            </a:r>
          </a:p>
          <a:p>
            <a:r>
              <a:rPr lang="en-US" dirty="0" smtClean="0"/>
              <a:t>A affects amplitude, increase A and the amplitude increases (direct relationship)</a:t>
            </a:r>
          </a:p>
          <a:p>
            <a:r>
              <a:rPr lang="en-US" dirty="0" smtClean="0"/>
              <a:t>B affects period, increase B and the period decreases (inverse relationship)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they give you a graph check on three things</a:t>
            </a:r>
          </a:p>
          <a:p>
            <a:pPr lvl="1"/>
            <a:r>
              <a:rPr lang="en-US" dirty="0" smtClean="0"/>
              <a:t>Is it sin or cosine? Check the y intercept sine is 0, cosine is 1</a:t>
            </a:r>
          </a:p>
          <a:p>
            <a:pPr lvl="1"/>
            <a:r>
              <a:rPr lang="en-US" dirty="0" smtClean="0"/>
              <a:t>What is the period?  An unchanged sine and cosine period should be 2</a:t>
            </a:r>
            <a:r>
              <a:rPr lang="el-GR" dirty="0" smtClean="0"/>
              <a:t>π</a:t>
            </a:r>
            <a:endParaRPr lang="en-US" dirty="0" smtClean="0"/>
          </a:p>
          <a:p>
            <a:pPr lvl="1"/>
            <a:r>
              <a:rPr lang="en-US" dirty="0" smtClean="0"/>
              <a:t>What is the amplitude?  An unchanged sine and cosine graph has an amplitude -1≤ y ≤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Worksheets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</TotalTime>
  <Words>169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Trigonometry</vt:lpstr>
      <vt:lpstr>Generalities</vt:lpstr>
      <vt:lpstr>Sohcahtoa</vt:lpstr>
      <vt:lpstr>Three more</vt:lpstr>
      <vt:lpstr>Trig Identities</vt:lpstr>
      <vt:lpstr>Amplitude and period</vt:lpstr>
      <vt:lpstr> 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Trigonometry</dc:title>
  <dc:creator>Matt LeaTrea</dc:creator>
  <cp:lastModifiedBy>Matt LeaTrea</cp:lastModifiedBy>
  <cp:revision>3</cp:revision>
  <dcterms:created xsi:type="dcterms:W3CDTF">2008-08-07T15:39:30Z</dcterms:created>
  <dcterms:modified xsi:type="dcterms:W3CDTF">2008-08-07T16:07:20Z</dcterms:modified>
</cp:coreProperties>
</file>