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9740E-EC39-4F51-BC50-8AA9EA1AFCDE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9DEB6-92E4-4EF7-8624-ECD600E82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9740E-EC39-4F51-BC50-8AA9EA1AFCDE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9DEB6-92E4-4EF7-8624-ECD600E82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9740E-EC39-4F51-BC50-8AA9EA1AFCDE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9DEB6-92E4-4EF7-8624-ECD600E82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9740E-EC39-4F51-BC50-8AA9EA1AFCDE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9DEB6-92E4-4EF7-8624-ECD600E82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9740E-EC39-4F51-BC50-8AA9EA1AFCDE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9DEB6-92E4-4EF7-8624-ECD600E82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9740E-EC39-4F51-BC50-8AA9EA1AFCDE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9DEB6-92E4-4EF7-8624-ECD600E82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9740E-EC39-4F51-BC50-8AA9EA1AFCDE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9DEB6-92E4-4EF7-8624-ECD600E82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9740E-EC39-4F51-BC50-8AA9EA1AFCDE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9DEB6-92E4-4EF7-8624-ECD600E82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9740E-EC39-4F51-BC50-8AA9EA1AFCDE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9DEB6-92E4-4EF7-8624-ECD600E82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9740E-EC39-4F51-BC50-8AA9EA1AFCDE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9DEB6-92E4-4EF7-8624-ECD600E82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9740E-EC39-4F51-BC50-8AA9EA1AFCDE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9DEB6-92E4-4EF7-8624-ECD600E82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819740E-EC39-4F51-BC50-8AA9EA1AFCDE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809DEB6-92E4-4EF7-8624-ECD600E82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and formulas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sided polygon with four right angles and four congruent sides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four sided polygon with four right angles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sided polygon with two pairs of parallel sides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Trapezoid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sided polygon with at least one pair of parallel sides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distance from the center of the circle to any point on the circle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 containing the center of the circle whose endpoints are on the circle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 whose endpoints are on a circle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Line, segment, or ray that intersects a circle in exactly one point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Subtended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angle formed by drawing lines from the center of the circle to points A and B is subtended by the arc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Curved portion of a circle contained between two points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Collinear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points that lie on the same line are collinear.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monomial or the sum or difference of two or more monomials.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that is either rational or irrational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real number that can be written as a ratio of two integers.</a:t>
            </a:r>
          </a:p>
          <a:p>
            <a:r>
              <a:rPr lang="en-US" dirty="0" smtClean="0"/>
              <a:t>In decimal form they are terminating or repeating.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that cannot be written as a ratio of two numbers</a:t>
            </a:r>
          </a:p>
          <a:p>
            <a:r>
              <a:rPr lang="en-US" dirty="0" smtClean="0"/>
              <a:t>Decimal form are non repeating and non terminating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Whole numbers and their opposites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that have only two factors, themselves and 1.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symbol usually a letter, that represents one or more numbers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Coeffiecient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numerical factor when a term has a variable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that divides evenly into another number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Supplementary Angles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angles whose sum equals 180˚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+ b</a:t>
            </a:r>
            <a:r>
              <a:rPr lang="en-US" baseline="30000" dirty="0" smtClean="0"/>
              <a:t>2</a:t>
            </a:r>
            <a:r>
              <a:rPr lang="en-US" dirty="0" smtClean="0"/>
              <a:t> = c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= ½ </a:t>
            </a:r>
            <a:r>
              <a:rPr lang="en-US" dirty="0" err="1" smtClean="0"/>
              <a:t>bh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= 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Circumference of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= 2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Ratio of isosceles right triangle 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Angles are 45˚-45˚-90˚, sides are in the ratio 1:1:√2 or x:x:x√2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30-60-90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Angles are 30˚-60˚-90˚, sides are in the ratio 1:√3:2 or x:x√3:2x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intercept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y=</a:t>
            </a:r>
            <a:r>
              <a:rPr lang="en-US" dirty="0" err="1" smtClean="0"/>
              <a:t>mx+b</a:t>
            </a:r>
            <a:endParaRPr lang="en-US" dirty="0" smtClean="0"/>
          </a:p>
          <a:p>
            <a:pPr lvl="1"/>
            <a:r>
              <a:rPr lang="en-US" dirty="0" smtClean="0"/>
              <a:t>m is the slope</a:t>
            </a:r>
          </a:p>
          <a:p>
            <a:pPr lvl="1"/>
            <a:r>
              <a:rPr lang="en-US" dirty="0" smtClean="0"/>
              <a:t>b is the y intercept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(y</a:t>
            </a:r>
            <a:r>
              <a:rPr lang="en-US" baseline="-25000" dirty="0" smtClean="0"/>
              <a:t>1</a:t>
            </a:r>
            <a:r>
              <a:rPr lang="en-US" dirty="0" smtClean="0"/>
              <a:t>-y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m= ----------</a:t>
            </a:r>
          </a:p>
          <a:p>
            <a:r>
              <a:rPr lang="en-US" dirty="0" smtClean="0"/>
              <a:t>        (x</a:t>
            </a:r>
            <a:r>
              <a:rPr lang="en-US" baseline="-25000" dirty="0" smtClean="0"/>
              <a:t>1</a:t>
            </a:r>
            <a:r>
              <a:rPr lang="en-US" dirty="0" smtClean="0"/>
              <a:t>-x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Midpoint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+x</a:t>
            </a:r>
            <a:r>
              <a:rPr lang="en-US" baseline="-25000" dirty="0" smtClean="0"/>
              <a:t>2</a:t>
            </a:r>
            <a:r>
              <a:rPr lang="en-US" dirty="0" smtClean="0"/>
              <a:t>/2, y</a:t>
            </a:r>
            <a:r>
              <a:rPr lang="en-US" baseline="-25000" dirty="0" smtClean="0"/>
              <a:t>1</a:t>
            </a:r>
            <a:r>
              <a:rPr lang="en-US" dirty="0" smtClean="0"/>
              <a:t>+y</a:t>
            </a:r>
            <a:r>
              <a:rPr lang="en-US" baseline="-25000" dirty="0" smtClean="0"/>
              <a:t>2</a:t>
            </a:r>
            <a:r>
              <a:rPr lang="en-US" dirty="0" smtClean="0"/>
              <a:t>/2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 = √((x</a:t>
            </a:r>
            <a:r>
              <a:rPr lang="en-US" baseline="-25000" dirty="0" smtClean="0"/>
              <a:t>2</a:t>
            </a:r>
            <a:r>
              <a:rPr lang="en-US" dirty="0" smtClean="0"/>
              <a:t>-x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+(y</a:t>
            </a:r>
            <a:r>
              <a:rPr lang="en-US" baseline="-25000" dirty="0" smtClean="0"/>
              <a:t>2</a:t>
            </a:r>
            <a:r>
              <a:rPr lang="en-US" dirty="0" smtClean="0"/>
              <a:t>-y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Perpendicular lines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lines that intersect at a right angle.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(x-h)</a:t>
            </a:r>
            <a:r>
              <a:rPr lang="en-US" baseline="30000" dirty="0" smtClean="0"/>
              <a:t>2</a:t>
            </a:r>
            <a:r>
              <a:rPr lang="en-US" dirty="0" smtClean="0"/>
              <a:t>+(y-k)</a:t>
            </a:r>
            <a:r>
              <a:rPr lang="en-US" baseline="30000" dirty="0" smtClean="0"/>
              <a:t>2</a:t>
            </a:r>
            <a:r>
              <a:rPr lang="en-US" dirty="0" smtClean="0"/>
              <a:t>=r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Center of the circle is (</a:t>
            </a:r>
            <a:r>
              <a:rPr lang="en-US" dirty="0" err="1" smtClean="0"/>
              <a:t>h,k</a:t>
            </a:r>
            <a:r>
              <a:rPr lang="en-US" dirty="0" smtClean="0"/>
              <a:t>)</a:t>
            </a:r>
          </a:p>
          <a:p>
            <a:r>
              <a:rPr lang="en-US" dirty="0" smtClean="0"/>
              <a:t>r is the radius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an Ellipse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(x-h)</a:t>
            </a:r>
            <a:r>
              <a:rPr lang="en-US" baseline="30000" dirty="0" smtClean="0"/>
              <a:t>2</a:t>
            </a:r>
            <a:r>
              <a:rPr lang="en-US" dirty="0" smtClean="0"/>
              <a:t>+(y-k)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 -----    ----- =1</a:t>
            </a:r>
          </a:p>
          <a:p>
            <a:r>
              <a:rPr lang="en-US" dirty="0" smtClean="0"/>
              <a:t>   a</a:t>
            </a:r>
            <a:r>
              <a:rPr lang="en-US" baseline="30000" dirty="0" smtClean="0"/>
              <a:t>2</a:t>
            </a:r>
            <a:r>
              <a:rPr lang="en-US" dirty="0" smtClean="0"/>
              <a:t>      b</a:t>
            </a:r>
            <a:r>
              <a:rPr lang="en-US" baseline="30000" dirty="0" smtClean="0"/>
              <a:t>2</a:t>
            </a:r>
          </a:p>
          <a:p>
            <a:endParaRPr lang="en-US" baseline="30000" dirty="0" smtClean="0"/>
          </a:p>
          <a:p>
            <a:r>
              <a:rPr lang="en-US" dirty="0" smtClean="0"/>
              <a:t>Center of the ellipse (h, k)</a:t>
            </a:r>
          </a:p>
          <a:p>
            <a:r>
              <a:rPr lang="en-US" dirty="0" smtClean="0"/>
              <a:t>2a = horizontal axis width</a:t>
            </a:r>
          </a:p>
          <a:p>
            <a:r>
              <a:rPr lang="en-US" dirty="0" smtClean="0"/>
              <a:t>2b = vertical axis width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opposite/hypotenuse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adjacent/hypotenuse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opposite/adjacent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Cosecant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1/sine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1/cosine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Cotangent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1/tangent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</a:t>
            </a:r>
            <a:r>
              <a:rPr lang="en-US" baseline="30000" dirty="0" smtClean="0"/>
              <a:t>2</a:t>
            </a:r>
            <a:r>
              <a:rPr lang="el-GR" dirty="0" smtClean="0"/>
              <a:t>θ</a:t>
            </a:r>
            <a:r>
              <a:rPr lang="en-US" dirty="0" smtClean="0"/>
              <a:t>+ cos</a:t>
            </a:r>
            <a:r>
              <a:rPr lang="en-US" baseline="30000" dirty="0" smtClean="0"/>
              <a:t>2</a:t>
            </a:r>
            <a:r>
              <a:rPr lang="el-GR" dirty="0" smtClean="0"/>
              <a:t>θ</a:t>
            </a:r>
            <a:r>
              <a:rPr lang="en-US" dirty="0" smtClean="0"/>
              <a:t>=1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 </a:t>
            </a:r>
            <a:r>
              <a:rPr lang="el-GR" dirty="0" smtClean="0"/>
              <a:t>θ</a:t>
            </a:r>
            <a:r>
              <a:rPr lang="en-US" dirty="0" smtClean="0"/>
              <a:t>/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r>
              <a:rPr lang="en-US" dirty="0" smtClean="0"/>
              <a:t> = tan </a:t>
            </a:r>
            <a:r>
              <a:rPr lang="el-GR" dirty="0" smtClean="0"/>
              <a:t>θ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coplanar lines that will never intersect or are identical</a:t>
            </a:r>
          </a:p>
          <a:p>
            <a:r>
              <a:rPr lang="en-US" dirty="0" smtClean="0"/>
              <a:t>Parallel lines have the same slope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angles whose sides form two pairs of opposite rays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side opposite of the right angle in a right triangle</a:t>
            </a:r>
          </a:p>
          <a:p>
            <a:r>
              <a:rPr lang="en-US" dirty="0" smtClean="0"/>
              <a:t>The hypotenuse is the longest side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Proportional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Statement where two ratios are equal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Figures that have the same shape and all corresponding dimensions proportional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</TotalTime>
  <Words>562</Words>
  <Application>Microsoft Office PowerPoint</Application>
  <PresentationFormat>On-screen Show (4:3)</PresentationFormat>
  <Paragraphs>111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Solstice</vt:lpstr>
      <vt:lpstr>Vocabulary and formulas</vt:lpstr>
      <vt:lpstr>Collinear</vt:lpstr>
      <vt:lpstr>Supplementary Angles </vt:lpstr>
      <vt:lpstr>Perpendicular lines </vt:lpstr>
      <vt:lpstr>Parallel lines</vt:lpstr>
      <vt:lpstr>Vertical Angles</vt:lpstr>
      <vt:lpstr>Hypotenuse</vt:lpstr>
      <vt:lpstr>Proportional</vt:lpstr>
      <vt:lpstr>Similar Figures</vt:lpstr>
      <vt:lpstr>Square</vt:lpstr>
      <vt:lpstr>Rectangle</vt:lpstr>
      <vt:lpstr>Parallelogram</vt:lpstr>
      <vt:lpstr>Trapezoid</vt:lpstr>
      <vt:lpstr>Radius</vt:lpstr>
      <vt:lpstr>Diameter</vt:lpstr>
      <vt:lpstr>Chord</vt:lpstr>
      <vt:lpstr>Tangent</vt:lpstr>
      <vt:lpstr>Subtended</vt:lpstr>
      <vt:lpstr>Arc</vt:lpstr>
      <vt:lpstr>Polynomial</vt:lpstr>
      <vt:lpstr>Real numbers</vt:lpstr>
      <vt:lpstr>Rational numbers</vt:lpstr>
      <vt:lpstr>Irrational numbers</vt:lpstr>
      <vt:lpstr>Integers</vt:lpstr>
      <vt:lpstr>Prime numbers</vt:lpstr>
      <vt:lpstr>Variable</vt:lpstr>
      <vt:lpstr>Coeffiecient</vt:lpstr>
      <vt:lpstr>Factor</vt:lpstr>
      <vt:lpstr>Multiple</vt:lpstr>
      <vt:lpstr>Pythagorean Theorem</vt:lpstr>
      <vt:lpstr>Area of a Triangle</vt:lpstr>
      <vt:lpstr>Area of a circle</vt:lpstr>
      <vt:lpstr>Circumference of a circle</vt:lpstr>
      <vt:lpstr>Ratio of isosceles right triangle sides</vt:lpstr>
      <vt:lpstr>30-60-90 triangle</vt:lpstr>
      <vt:lpstr>Slope intercept formula</vt:lpstr>
      <vt:lpstr>Slope formula</vt:lpstr>
      <vt:lpstr>Midpoint formula</vt:lpstr>
      <vt:lpstr>Distance formula</vt:lpstr>
      <vt:lpstr>Equation for a circle</vt:lpstr>
      <vt:lpstr>Equation for an Ellipse</vt:lpstr>
      <vt:lpstr>Sine</vt:lpstr>
      <vt:lpstr>Cosine</vt:lpstr>
      <vt:lpstr>Tangent</vt:lpstr>
      <vt:lpstr>Cosecant</vt:lpstr>
      <vt:lpstr>Secant</vt:lpstr>
      <vt:lpstr>Cotangent</vt:lpstr>
      <vt:lpstr>Slide 48</vt:lpstr>
      <vt:lpstr>Slide 49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and formulas</dc:title>
  <dc:creator>Matt LeaTrea</dc:creator>
  <cp:lastModifiedBy>Tech Dept</cp:lastModifiedBy>
  <cp:revision>10</cp:revision>
  <dcterms:created xsi:type="dcterms:W3CDTF">2008-08-07T16:23:05Z</dcterms:created>
  <dcterms:modified xsi:type="dcterms:W3CDTF">2008-08-07T20:25:05Z</dcterms:modified>
</cp:coreProperties>
</file>